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embeddedFontLst>
    <p:embeddedFont>
      <p:font typeface="Tahoma" panose="020B0604030504040204" pitchFamily="3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ial Black" panose="020B0A04020102020204" pitchFamily="34" charset="0"/>
      <p:bold r:id="rId44"/>
    </p:embeddedFont>
    <p:embeddedFont>
      <p:font typeface="Montserrat" panose="020B0604020202020204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WVnsqnDYFKnwHoT8eDpRgppNa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B97C3-304F-44CC-8228-A1601B4DA194}">
  <a:tblStyle styleId="{C0CB97C3-304F-44CC-8228-A1601B4DA1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890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36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f38d30d7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f38d30d7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71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20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642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566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76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967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54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091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80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04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095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1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79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943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26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183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03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338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328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63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280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399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414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555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819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1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55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74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51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31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3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f38d30d7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f38d30d7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55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6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4434" marR="0" lvl="0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24434" marR="0" lvl="1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24434" marR="0" lvl="2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434" marR="0" lvl="3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4434" marR="0" lvl="4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4434" marR="0" lvl="5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4434" marR="0" lvl="6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4434" marR="0" lvl="7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24434" marR="0" lvl="8" indent="0" algn="r">
              <a:spcBef>
                <a:spcPts val="0"/>
              </a:spcBef>
              <a:buNone/>
              <a:defRPr sz="641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26" Type="http://schemas.openxmlformats.org/officeDocument/2006/relationships/image" Target="../media/image65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34" Type="http://schemas.openxmlformats.org/officeDocument/2006/relationships/image" Target="../media/image7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png"/><Relationship Id="rId20" Type="http://schemas.openxmlformats.org/officeDocument/2006/relationships/image" Target="../media/image60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3.png"/><Relationship Id="rId32" Type="http://schemas.openxmlformats.org/officeDocument/2006/relationships/image" Target="../media/image70.png"/><Relationship Id="rId37" Type="http://schemas.openxmlformats.org/officeDocument/2006/relationships/image" Target="../media/image7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2.png"/><Relationship Id="rId28" Type="http://schemas.openxmlformats.org/officeDocument/2006/relationships/image" Target="../media/image66.png"/><Relationship Id="rId36" Type="http://schemas.openxmlformats.org/officeDocument/2006/relationships/image" Target="../media/image41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31" Type="http://schemas.openxmlformats.org/officeDocument/2006/relationships/image" Target="../media/image6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38.png"/><Relationship Id="rId27" Type="http://schemas.openxmlformats.org/officeDocument/2006/relationships/image" Target="../media/image21.jpg"/><Relationship Id="rId30" Type="http://schemas.openxmlformats.org/officeDocument/2006/relationships/image" Target="../media/image68.png"/><Relationship Id="rId35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3" Type="http://schemas.openxmlformats.org/officeDocument/2006/relationships/image" Target="../media/image74.jp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47" Type="http://schemas.openxmlformats.org/officeDocument/2006/relationships/image" Target="../media/image158.png"/><Relationship Id="rId50" Type="http://schemas.openxmlformats.org/officeDocument/2006/relationships/image" Target="../media/image161.png"/><Relationship Id="rId55" Type="http://schemas.openxmlformats.org/officeDocument/2006/relationships/image" Target="../media/image166.png"/><Relationship Id="rId63" Type="http://schemas.openxmlformats.org/officeDocument/2006/relationships/image" Target="../media/image174.png"/><Relationship Id="rId68" Type="http://schemas.openxmlformats.org/officeDocument/2006/relationships/image" Target="../media/image179.png"/><Relationship Id="rId76" Type="http://schemas.openxmlformats.org/officeDocument/2006/relationships/image" Target="../media/image187.png"/><Relationship Id="rId84" Type="http://schemas.openxmlformats.org/officeDocument/2006/relationships/image" Target="../media/image195.png"/><Relationship Id="rId89" Type="http://schemas.openxmlformats.org/officeDocument/2006/relationships/image" Target="../media/image200.png"/><Relationship Id="rId97" Type="http://schemas.openxmlformats.org/officeDocument/2006/relationships/image" Target="../media/image208.png"/><Relationship Id="rId7" Type="http://schemas.openxmlformats.org/officeDocument/2006/relationships/image" Target="../media/image118.png"/><Relationship Id="rId71" Type="http://schemas.openxmlformats.org/officeDocument/2006/relationships/image" Target="../media/image182.png"/><Relationship Id="rId92" Type="http://schemas.openxmlformats.org/officeDocument/2006/relationships/image" Target="../media/image20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7.png"/><Relationship Id="rId29" Type="http://schemas.openxmlformats.org/officeDocument/2006/relationships/image" Target="../media/image140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png"/><Relationship Id="rId45" Type="http://schemas.openxmlformats.org/officeDocument/2006/relationships/image" Target="../media/image156.png"/><Relationship Id="rId53" Type="http://schemas.openxmlformats.org/officeDocument/2006/relationships/image" Target="../media/image164.png"/><Relationship Id="rId58" Type="http://schemas.openxmlformats.org/officeDocument/2006/relationships/image" Target="../media/image169.png"/><Relationship Id="rId66" Type="http://schemas.openxmlformats.org/officeDocument/2006/relationships/image" Target="../media/image177.png"/><Relationship Id="rId74" Type="http://schemas.openxmlformats.org/officeDocument/2006/relationships/image" Target="../media/image185.png"/><Relationship Id="rId79" Type="http://schemas.openxmlformats.org/officeDocument/2006/relationships/image" Target="../media/image190.png"/><Relationship Id="rId87" Type="http://schemas.openxmlformats.org/officeDocument/2006/relationships/image" Target="../media/image198.png"/><Relationship Id="rId5" Type="http://schemas.openxmlformats.org/officeDocument/2006/relationships/image" Target="../media/image116.png"/><Relationship Id="rId61" Type="http://schemas.openxmlformats.org/officeDocument/2006/relationships/image" Target="../media/image172.png"/><Relationship Id="rId82" Type="http://schemas.openxmlformats.org/officeDocument/2006/relationships/image" Target="../media/image193.png"/><Relationship Id="rId90" Type="http://schemas.openxmlformats.org/officeDocument/2006/relationships/image" Target="../media/image201.png"/><Relationship Id="rId95" Type="http://schemas.openxmlformats.org/officeDocument/2006/relationships/image" Target="../media/image206.png"/><Relationship Id="rId19" Type="http://schemas.openxmlformats.org/officeDocument/2006/relationships/image" Target="../media/image13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png"/><Relationship Id="rId48" Type="http://schemas.openxmlformats.org/officeDocument/2006/relationships/image" Target="../media/image159.png"/><Relationship Id="rId56" Type="http://schemas.openxmlformats.org/officeDocument/2006/relationships/image" Target="../media/image167.png"/><Relationship Id="rId64" Type="http://schemas.openxmlformats.org/officeDocument/2006/relationships/image" Target="../media/image175.png"/><Relationship Id="rId69" Type="http://schemas.openxmlformats.org/officeDocument/2006/relationships/image" Target="../media/image180.png"/><Relationship Id="rId77" Type="http://schemas.openxmlformats.org/officeDocument/2006/relationships/image" Target="../media/image188.png"/><Relationship Id="rId100" Type="http://schemas.openxmlformats.org/officeDocument/2006/relationships/image" Target="../media/image211.png"/><Relationship Id="rId8" Type="http://schemas.openxmlformats.org/officeDocument/2006/relationships/image" Target="../media/image119.png"/><Relationship Id="rId51" Type="http://schemas.openxmlformats.org/officeDocument/2006/relationships/image" Target="../media/image162.png"/><Relationship Id="rId72" Type="http://schemas.openxmlformats.org/officeDocument/2006/relationships/image" Target="../media/image183.png"/><Relationship Id="rId80" Type="http://schemas.openxmlformats.org/officeDocument/2006/relationships/image" Target="../media/image191.png"/><Relationship Id="rId85" Type="http://schemas.openxmlformats.org/officeDocument/2006/relationships/image" Target="../media/image196.png"/><Relationship Id="rId93" Type="http://schemas.openxmlformats.org/officeDocument/2006/relationships/image" Target="../media/image204.png"/><Relationship Id="rId98" Type="http://schemas.openxmlformats.org/officeDocument/2006/relationships/image" Target="../media/image209.png"/><Relationship Id="rId3" Type="http://schemas.openxmlformats.org/officeDocument/2006/relationships/image" Target="../media/image114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59" Type="http://schemas.openxmlformats.org/officeDocument/2006/relationships/image" Target="../media/image170.png"/><Relationship Id="rId67" Type="http://schemas.openxmlformats.org/officeDocument/2006/relationships/image" Target="../media/image178.png"/><Relationship Id="rId20" Type="http://schemas.openxmlformats.org/officeDocument/2006/relationships/image" Target="../media/image131.png"/><Relationship Id="rId41" Type="http://schemas.openxmlformats.org/officeDocument/2006/relationships/image" Target="../media/image152.png"/><Relationship Id="rId54" Type="http://schemas.openxmlformats.org/officeDocument/2006/relationships/image" Target="../media/image165.png"/><Relationship Id="rId62" Type="http://schemas.openxmlformats.org/officeDocument/2006/relationships/image" Target="../media/image173.png"/><Relationship Id="rId70" Type="http://schemas.openxmlformats.org/officeDocument/2006/relationships/image" Target="../media/image181.png"/><Relationship Id="rId75" Type="http://schemas.openxmlformats.org/officeDocument/2006/relationships/image" Target="../media/image186.png"/><Relationship Id="rId83" Type="http://schemas.openxmlformats.org/officeDocument/2006/relationships/image" Target="../media/image194.png"/><Relationship Id="rId88" Type="http://schemas.openxmlformats.org/officeDocument/2006/relationships/image" Target="../media/image199.png"/><Relationship Id="rId91" Type="http://schemas.openxmlformats.org/officeDocument/2006/relationships/image" Target="../media/image202.png"/><Relationship Id="rId96" Type="http://schemas.openxmlformats.org/officeDocument/2006/relationships/image" Target="../media/image2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49" Type="http://schemas.openxmlformats.org/officeDocument/2006/relationships/image" Target="../media/image160.png"/><Relationship Id="rId57" Type="http://schemas.openxmlformats.org/officeDocument/2006/relationships/image" Target="../media/image168.png"/><Relationship Id="rId10" Type="http://schemas.openxmlformats.org/officeDocument/2006/relationships/image" Target="../media/image121.png"/><Relationship Id="rId31" Type="http://schemas.openxmlformats.org/officeDocument/2006/relationships/image" Target="../media/image142.png"/><Relationship Id="rId44" Type="http://schemas.openxmlformats.org/officeDocument/2006/relationships/image" Target="../media/image155.png"/><Relationship Id="rId52" Type="http://schemas.openxmlformats.org/officeDocument/2006/relationships/image" Target="../media/image163.png"/><Relationship Id="rId60" Type="http://schemas.openxmlformats.org/officeDocument/2006/relationships/image" Target="../media/image171.png"/><Relationship Id="rId65" Type="http://schemas.openxmlformats.org/officeDocument/2006/relationships/image" Target="../media/image176.png"/><Relationship Id="rId73" Type="http://schemas.openxmlformats.org/officeDocument/2006/relationships/image" Target="../media/image184.png"/><Relationship Id="rId78" Type="http://schemas.openxmlformats.org/officeDocument/2006/relationships/image" Target="../media/image189.png"/><Relationship Id="rId81" Type="http://schemas.openxmlformats.org/officeDocument/2006/relationships/image" Target="../media/image192.png"/><Relationship Id="rId86" Type="http://schemas.openxmlformats.org/officeDocument/2006/relationships/image" Target="../media/image197.png"/><Relationship Id="rId94" Type="http://schemas.openxmlformats.org/officeDocument/2006/relationships/image" Target="../media/image205.png"/><Relationship Id="rId99" Type="http://schemas.openxmlformats.org/officeDocument/2006/relationships/image" Target="../media/image21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9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26" Type="http://schemas.openxmlformats.org/officeDocument/2006/relationships/image" Target="../media/image235.png"/><Relationship Id="rId39" Type="http://schemas.openxmlformats.org/officeDocument/2006/relationships/image" Target="../media/image248.png"/><Relationship Id="rId21" Type="http://schemas.openxmlformats.org/officeDocument/2006/relationships/image" Target="../media/image230.png"/><Relationship Id="rId34" Type="http://schemas.openxmlformats.org/officeDocument/2006/relationships/image" Target="../media/image243.png"/><Relationship Id="rId42" Type="http://schemas.openxmlformats.org/officeDocument/2006/relationships/image" Target="../media/image251.png"/><Relationship Id="rId47" Type="http://schemas.openxmlformats.org/officeDocument/2006/relationships/image" Target="../media/image256.png"/><Relationship Id="rId50" Type="http://schemas.openxmlformats.org/officeDocument/2006/relationships/image" Target="../media/image259.png"/><Relationship Id="rId55" Type="http://schemas.openxmlformats.org/officeDocument/2006/relationships/image" Target="../media/image264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5" Type="http://schemas.openxmlformats.org/officeDocument/2006/relationships/image" Target="../media/image234.png"/><Relationship Id="rId33" Type="http://schemas.openxmlformats.org/officeDocument/2006/relationships/image" Target="../media/image242.png"/><Relationship Id="rId38" Type="http://schemas.openxmlformats.org/officeDocument/2006/relationships/image" Target="../media/image247.png"/><Relationship Id="rId46" Type="http://schemas.openxmlformats.org/officeDocument/2006/relationships/image" Target="../media/image255.png"/><Relationship Id="rId59" Type="http://schemas.openxmlformats.org/officeDocument/2006/relationships/image" Target="../media/image26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29" Type="http://schemas.openxmlformats.org/officeDocument/2006/relationships/image" Target="../media/image238.png"/><Relationship Id="rId41" Type="http://schemas.openxmlformats.org/officeDocument/2006/relationships/image" Target="../media/image250.png"/><Relationship Id="rId54" Type="http://schemas.openxmlformats.org/officeDocument/2006/relationships/image" Target="../media/image2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24" Type="http://schemas.openxmlformats.org/officeDocument/2006/relationships/image" Target="../media/image233.png"/><Relationship Id="rId32" Type="http://schemas.openxmlformats.org/officeDocument/2006/relationships/image" Target="../media/image241.png"/><Relationship Id="rId37" Type="http://schemas.openxmlformats.org/officeDocument/2006/relationships/image" Target="../media/image246.png"/><Relationship Id="rId40" Type="http://schemas.openxmlformats.org/officeDocument/2006/relationships/image" Target="../media/image249.png"/><Relationship Id="rId45" Type="http://schemas.openxmlformats.org/officeDocument/2006/relationships/image" Target="../media/image254.png"/><Relationship Id="rId53" Type="http://schemas.openxmlformats.org/officeDocument/2006/relationships/image" Target="../media/image262.png"/><Relationship Id="rId58" Type="http://schemas.openxmlformats.org/officeDocument/2006/relationships/image" Target="../media/image267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23" Type="http://schemas.openxmlformats.org/officeDocument/2006/relationships/image" Target="../media/image232.png"/><Relationship Id="rId28" Type="http://schemas.openxmlformats.org/officeDocument/2006/relationships/image" Target="../media/image237.png"/><Relationship Id="rId36" Type="http://schemas.openxmlformats.org/officeDocument/2006/relationships/image" Target="../media/image245.png"/><Relationship Id="rId49" Type="http://schemas.openxmlformats.org/officeDocument/2006/relationships/image" Target="../media/image258.png"/><Relationship Id="rId57" Type="http://schemas.openxmlformats.org/officeDocument/2006/relationships/image" Target="../media/image266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31" Type="http://schemas.openxmlformats.org/officeDocument/2006/relationships/image" Target="../media/image240.png"/><Relationship Id="rId44" Type="http://schemas.openxmlformats.org/officeDocument/2006/relationships/image" Target="../media/image253.png"/><Relationship Id="rId52" Type="http://schemas.openxmlformats.org/officeDocument/2006/relationships/image" Target="../media/image261.png"/><Relationship Id="rId60" Type="http://schemas.openxmlformats.org/officeDocument/2006/relationships/image" Target="../media/image26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Relationship Id="rId22" Type="http://schemas.openxmlformats.org/officeDocument/2006/relationships/image" Target="../media/image231.png"/><Relationship Id="rId27" Type="http://schemas.openxmlformats.org/officeDocument/2006/relationships/image" Target="../media/image236.png"/><Relationship Id="rId30" Type="http://schemas.openxmlformats.org/officeDocument/2006/relationships/image" Target="../media/image239.png"/><Relationship Id="rId35" Type="http://schemas.openxmlformats.org/officeDocument/2006/relationships/image" Target="../media/image244.png"/><Relationship Id="rId43" Type="http://schemas.openxmlformats.org/officeDocument/2006/relationships/image" Target="../media/image252.png"/><Relationship Id="rId48" Type="http://schemas.openxmlformats.org/officeDocument/2006/relationships/image" Target="../media/image257.png"/><Relationship Id="rId56" Type="http://schemas.openxmlformats.org/officeDocument/2006/relationships/image" Target="../media/image265.png"/><Relationship Id="rId8" Type="http://schemas.openxmlformats.org/officeDocument/2006/relationships/image" Target="../media/image217.png"/><Relationship Id="rId51" Type="http://schemas.openxmlformats.org/officeDocument/2006/relationships/image" Target="../media/image260.png"/><Relationship Id="rId3" Type="http://schemas.openxmlformats.org/officeDocument/2006/relationships/image" Target="../media/image2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0.png"/><Relationship Id="rId18" Type="http://schemas.openxmlformats.org/officeDocument/2006/relationships/image" Target="../media/image285.jpg"/><Relationship Id="rId26" Type="http://schemas.openxmlformats.org/officeDocument/2006/relationships/image" Target="../media/image293.png"/><Relationship Id="rId3" Type="http://schemas.openxmlformats.org/officeDocument/2006/relationships/image" Target="../media/image270.png"/><Relationship Id="rId21" Type="http://schemas.openxmlformats.org/officeDocument/2006/relationships/image" Target="../media/image288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17" Type="http://schemas.openxmlformats.org/officeDocument/2006/relationships/image" Target="../media/image284.png"/><Relationship Id="rId25" Type="http://schemas.openxmlformats.org/officeDocument/2006/relationships/image" Target="../media/image29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83.png"/><Relationship Id="rId20" Type="http://schemas.openxmlformats.org/officeDocument/2006/relationships/image" Target="../media/image287.jpg"/><Relationship Id="rId29" Type="http://schemas.openxmlformats.org/officeDocument/2006/relationships/image" Target="../media/image2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24" Type="http://schemas.openxmlformats.org/officeDocument/2006/relationships/image" Target="../media/image291.png"/><Relationship Id="rId32" Type="http://schemas.openxmlformats.org/officeDocument/2006/relationships/image" Target="../media/image299.png"/><Relationship Id="rId5" Type="http://schemas.openxmlformats.org/officeDocument/2006/relationships/image" Target="../media/image272.png"/><Relationship Id="rId15" Type="http://schemas.openxmlformats.org/officeDocument/2006/relationships/image" Target="../media/image282.png"/><Relationship Id="rId23" Type="http://schemas.openxmlformats.org/officeDocument/2006/relationships/image" Target="../media/image290.png"/><Relationship Id="rId28" Type="http://schemas.openxmlformats.org/officeDocument/2006/relationships/image" Target="../media/image295.png"/><Relationship Id="rId10" Type="http://schemas.openxmlformats.org/officeDocument/2006/relationships/image" Target="../media/image277.png"/><Relationship Id="rId19" Type="http://schemas.openxmlformats.org/officeDocument/2006/relationships/image" Target="../media/image286.png"/><Relationship Id="rId31" Type="http://schemas.openxmlformats.org/officeDocument/2006/relationships/image" Target="../media/image298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Relationship Id="rId22" Type="http://schemas.openxmlformats.org/officeDocument/2006/relationships/image" Target="../media/image289.png"/><Relationship Id="rId27" Type="http://schemas.openxmlformats.org/officeDocument/2006/relationships/image" Target="../media/image294.png"/><Relationship Id="rId30" Type="http://schemas.openxmlformats.org/officeDocument/2006/relationships/image" Target="../media/image29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315.jpg"/><Relationship Id="rId26" Type="http://schemas.openxmlformats.org/officeDocument/2006/relationships/image" Target="../media/image323.png"/><Relationship Id="rId39" Type="http://schemas.openxmlformats.org/officeDocument/2006/relationships/image" Target="../media/image336.png"/><Relationship Id="rId21" Type="http://schemas.openxmlformats.org/officeDocument/2006/relationships/image" Target="../media/image318.png"/><Relationship Id="rId34" Type="http://schemas.openxmlformats.org/officeDocument/2006/relationships/image" Target="../media/image331.png"/><Relationship Id="rId42" Type="http://schemas.openxmlformats.org/officeDocument/2006/relationships/image" Target="../media/image339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55" Type="http://schemas.openxmlformats.org/officeDocument/2006/relationships/image" Target="../media/image352.png"/><Relationship Id="rId63" Type="http://schemas.openxmlformats.org/officeDocument/2006/relationships/image" Target="../media/image360.png"/><Relationship Id="rId68" Type="http://schemas.openxmlformats.org/officeDocument/2006/relationships/image" Target="../media/image364.png"/><Relationship Id="rId7" Type="http://schemas.openxmlformats.org/officeDocument/2006/relationships/image" Target="../media/image304.png"/><Relationship Id="rId71" Type="http://schemas.openxmlformats.org/officeDocument/2006/relationships/image" Target="../media/image36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13.png"/><Relationship Id="rId29" Type="http://schemas.openxmlformats.org/officeDocument/2006/relationships/image" Target="../media/image326.png"/><Relationship Id="rId11" Type="http://schemas.openxmlformats.org/officeDocument/2006/relationships/image" Target="../media/image308.png"/><Relationship Id="rId24" Type="http://schemas.openxmlformats.org/officeDocument/2006/relationships/image" Target="../media/image321.png"/><Relationship Id="rId32" Type="http://schemas.openxmlformats.org/officeDocument/2006/relationships/image" Target="../media/image329.png"/><Relationship Id="rId37" Type="http://schemas.openxmlformats.org/officeDocument/2006/relationships/image" Target="../media/image334.png"/><Relationship Id="rId40" Type="http://schemas.openxmlformats.org/officeDocument/2006/relationships/image" Target="../media/image337.png"/><Relationship Id="rId45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image" Target="../media/image355.png"/><Relationship Id="rId66" Type="http://schemas.openxmlformats.org/officeDocument/2006/relationships/image" Target="../media/image362.png"/><Relationship Id="rId74" Type="http://schemas.openxmlformats.org/officeDocument/2006/relationships/image" Target="../media/image369.png"/><Relationship Id="rId5" Type="http://schemas.openxmlformats.org/officeDocument/2006/relationships/image" Target="../media/image302.png"/><Relationship Id="rId15" Type="http://schemas.openxmlformats.org/officeDocument/2006/relationships/image" Target="../media/image312.png"/><Relationship Id="rId23" Type="http://schemas.openxmlformats.org/officeDocument/2006/relationships/image" Target="../media/image320.png"/><Relationship Id="rId28" Type="http://schemas.openxmlformats.org/officeDocument/2006/relationships/image" Target="../media/image325.png"/><Relationship Id="rId36" Type="http://schemas.openxmlformats.org/officeDocument/2006/relationships/image" Target="../media/image333.png"/><Relationship Id="rId49" Type="http://schemas.openxmlformats.org/officeDocument/2006/relationships/image" Target="../media/image346.png"/><Relationship Id="rId57" Type="http://schemas.openxmlformats.org/officeDocument/2006/relationships/image" Target="../media/image354.png"/><Relationship Id="rId61" Type="http://schemas.openxmlformats.org/officeDocument/2006/relationships/image" Target="../media/image358.png"/><Relationship Id="rId10" Type="http://schemas.openxmlformats.org/officeDocument/2006/relationships/image" Target="../media/image307.png"/><Relationship Id="rId19" Type="http://schemas.openxmlformats.org/officeDocument/2006/relationships/image" Target="../media/image316.png"/><Relationship Id="rId31" Type="http://schemas.openxmlformats.org/officeDocument/2006/relationships/image" Target="../media/image328.jpg"/><Relationship Id="rId44" Type="http://schemas.openxmlformats.org/officeDocument/2006/relationships/image" Target="../media/image341.png"/><Relationship Id="rId52" Type="http://schemas.openxmlformats.org/officeDocument/2006/relationships/image" Target="../media/image349.png"/><Relationship Id="rId60" Type="http://schemas.openxmlformats.org/officeDocument/2006/relationships/image" Target="../media/image357.png"/><Relationship Id="rId65" Type="http://schemas.openxmlformats.org/officeDocument/2006/relationships/image" Target="../media/image361.png"/><Relationship Id="rId73" Type="http://schemas.openxmlformats.org/officeDocument/2006/relationships/image" Target="../media/image368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Relationship Id="rId14" Type="http://schemas.openxmlformats.org/officeDocument/2006/relationships/image" Target="../media/image311.png"/><Relationship Id="rId22" Type="http://schemas.openxmlformats.org/officeDocument/2006/relationships/image" Target="../media/image319.png"/><Relationship Id="rId27" Type="http://schemas.openxmlformats.org/officeDocument/2006/relationships/image" Target="../media/image324.png"/><Relationship Id="rId30" Type="http://schemas.openxmlformats.org/officeDocument/2006/relationships/image" Target="../media/image327.png"/><Relationship Id="rId35" Type="http://schemas.openxmlformats.org/officeDocument/2006/relationships/image" Target="../media/image332.png"/><Relationship Id="rId43" Type="http://schemas.openxmlformats.org/officeDocument/2006/relationships/image" Target="../media/image340.png"/><Relationship Id="rId48" Type="http://schemas.openxmlformats.org/officeDocument/2006/relationships/image" Target="../media/image345.png"/><Relationship Id="rId56" Type="http://schemas.openxmlformats.org/officeDocument/2006/relationships/image" Target="../media/image353.png"/><Relationship Id="rId64" Type="http://schemas.openxmlformats.org/officeDocument/2006/relationships/image" Target="../media/image141.png"/><Relationship Id="rId69" Type="http://schemas.openxmlformats.org/officeDocument/2006/relationships/image" Target="../media/image365.png"/><Relationship Id="rId8" Type="http://schemas.openxmlformats.org/officeDocument/2006/relationships/image" Target="../media/image305.png"/><Relationship Id="rId51" Type="http://schemas.openxmlformats.org/officeDocument/2006/relationships/image" Target="../media/image348.png"/><Relationship Id="rId72" Type="http://schemas.openxmlformats.org/officeDocument/2006/relationships/image" Target="../media/image367.png"/><Relationship Id="rId3" Type="http://schemas.openxmlformats.org/officeDocument/2006/relationships/image" Target="../media/image300.png"/><Relationship Id="rId12" Type="http://schemas.openxmlformats.org/officeDocument/2006/relationships/image" Target="../media/image309.png"/><Relationship Id="rId17" Type="http://schemas.openxmlformats.org/officeDocument/2006/relationships/image" Target="../media/image314.png"/><Relationship Id="rId25" Type="http://schemas.openxmlformats.org/officeDocument/2006/relationships/image" Target="../media/image322.png"/><Relationship Id="rId33" Type="http://schemas.openxmlformats.org/officeDocument/2006/relationships/image" Target="../media/image330.png"/><Relationship Id="rId38" Type="http://schemas.openxmlformats.org/officeDocument/2006/relationships/image" Target="../media/image335.png"/><Relationship Id="rId46" Type="http://schemas.openxmlformats.org/officeDocument/2006/relationships/image" Target="../media/image343.png"/><Relationship Id="rId59" Type="http://schemas.openxmlformats.org/officeDocument/2006/relationships/image" Target="../media/image356.png"/><Relationship Id="rId67" Type="http://schemas.openxmlformats.org/officeDocument/2006/relationships/image" Target="../media/image363.png"/><Relationship Id="rId20" Type="http://schemas.openxmlformats.org/officeDocument/2006/relationships/image" Target="../media/image317.png"/><Relationship Id="rId41" Type="http://schemas.openxmlformats.org/officeDocument/2006/relationships/image" Target="../media/image338.png"/><Relationship Id="rId54" Type="http://schemas.openxmlformats.org/officeDocument/2006/relationships/image" Target="../media/image351.png"/><Relationship Id="rId62" Type="http://schemas.openxmlformats.org/officeDocument/2006/relationships/image" Target="../media/image359.png"/><Relationship Id="rId70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318.png"/><Relationship Id="rId26" Type="http://schemas.openxmlformats.org/officeDocument/2006/relationships/image" Target="../media/image326.png"/><Relationship Id="rId39" Type="http://schemas.openxmlformats.org/officeDocument/2006/relationships/image" Target="../media/image340.png"/><Relationship Id="rId21" Type="http://schemas.openxmlformats.org/officeDocument/2006/relationships/image" Target="../media/image321.png"/><Relationship Id="rId34" Type="http://schemas.openxmlformats.org/officeDocument/2006/relationships/image" Target="../media/image336.png"/><Relationship Id="rId42" Type="http://schemas.openxmlformats.org/officeDocument/2006/relationships/image" Target="../media/image327.png"/><Relationship Id="rId47" Type="http://schemas.openxmlformats.org/officeDocument/2006/relationships/image" Target="../media/image346.png"/><Relationship Id="rId50" Type="http://schemas.openxmlformats.org/officeDocument/2006/relationships/image" Target="../media/image349.png"/><Relationship Id="rId55" Type="http://schemas.openxmlformats.org/officeDocument/2006/relationships/image" Target="../media/image358.png"/><Relationship Id="rId63" Type="http://schemas.openxmlformats.org/officeDocument/2006/relationships/image" Target="../media/image365.png"/><Relationship Id="rId68" Type="http://schemas.openxmlformats.org/officeDocument/2006/relationships/image" Target="../media/image369.png"/><Relationship Id="rId7" Type="http://schemas.openxmlformats.org/officeDocument/2006/relationships/image" Target="../media/image304.png"/><Relationship Id="rId71" Type="http://schemas.openxmlformats.org/officeDocument/2006/relationships/image" Target="../media/image35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16.png"/><Relationship Id="rId29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24" Type="http://schemas.openxmlformats.org/officeDocument/2006/relationships/image" Target="../media/image324.png"/><Relationship Id="rId32" Type="http://schemas.openxmlformats.org/officeDocument/2006/relationships/image" Target="../media/image334.png"/><Relationship Id="rId37" Type="http://schemas.openxmlformats.org/officeDocument/2006/relationships/image" Target="../media/image339.png"/><Relationship Id="rId40" Type="http://schemas.openxmlformats.org/officeDocument/2006/relationships/image" Target="../media/image313.png"/><Relationship Id="rId45" Type="http://schemas.openxmlformats.org/officeDocument/2006/relationships/image" Target="../media/image344.png"/><Relationship Id="rId53" Type="http://schemas.openxmlformats.org/officeDocument/2006/relationships/image" Target="../media/image352.png"/><Relationship Id="rId58" Type="http://schemas.openxmlformats.org/officeDocument/2006/relationships/image" Target="../media/image141.png"/><Relationship Id="rId66" Type="http://schemas.openxmlformats.org/officeDocument/2006/relationships/image" Target="../media/image367.png"/><Relationship Id="rId5" Type="http://schemas.openxmlformats.org/officeDocument/2006/relationships/image" Target="../media/image302.png"/><Relationship Id="rId15" Type="http://schemas.openxmlformats.org/officeDocument/2006/relationships/image" Target="../media/image312.png"/><Relationship Id="rId23" Type="http://schemas.openxmlformats.org/officeDocument/2006/relationships/image" Target="../media/image323.png"/><Relationship Id="rId28" Type="http://schemas.openxmlformats.org/officeDocument/2006/relationships/image" Target="../media/image331.png"/><Relationship Id="rId36" Type="http://schemas.openxmlformats.org/officeDocument/2006/relationships/image" Target="../media/image338.png"/><Relationship Id="rId49" Type="http://schemas.openxmlformats.org/officeDocument/2006/relationships/image" Target="../media/image348.png"/><Relationship Id="rId57" Type="http://schemas.openxmlformats.org/officeDocument/2006/relationships/image" Target="../media/image360.png"/><Relationship Id="rId61" Type="http://schemas.openxmlformats.org/officeDocument/2006/relationships/image" Target="../media/image363.png"/><Relationship Id="rId10" Type="http://schemas.openxmlformats.org/officeDocument/2006/relationships/image" Target="../media/image307.png"/><Relationship Id="rId19" Type="http://schemas.openxmlformats.org/officeDocument/2006/relationships/image" Target="../media/image320.png"/><Relationship Id="rId31" Type="http://schemas.openxmlformats.org/officeDocument/2006/relationships/image" Target="../media/image333.png"/><Relationship Id="rId44" Type="http://schemas.openxmlformats.org/officeDocument/2006/relationships/image" Target="../media/image343.png"/><Relationship Id="rId52" Type="http://schemas.openxmlformats.org/officeDocument/2006/relationships/image" Target="../media/image351.png"/><Relationship Id="rId60" Type="http://schemas.openxmlformats.org/officeDocument/2006/relationships/image" Target="../media/image362.png"/><Relationship Id="rId65" Type="http://schemas.openxmlformats.org/officeDocument/2006/relationships/image" Target="../media/image366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Relationship Id="rId14" Type="http://schemas.openxmlformats.org/officeDocument/2006/relationships/image" Target="../media/image311.png"/><Relationship Id="rId22" Type="http://schemas.openxmlformats.org/officeDocument/2006/relationships/image" Target="../media/image322.png"/><Relationship Id="rId27" Type="http://schemas.openxmlformats.org/officeDocument/2006/relationships/image" Target="../media/image329.png"/><Relationship Id="rId30" Type="http://schemas.openxmlformats.org/officeDocument/2006/relationships/image" Target="../media/image332.png"/><Relationship Id="rId35" Type="http://schemas.openxmlformats.org/officeDocument/2006/relationships/image" Target="../media/image337.png"/><Relationship Id="rId43" Type="http://schemas.openxmlformats.org/officeDocument/2006/relationships/image" Target="../media/image342.png"/><Relationship Id="rId48" Type="http://schemas.openxmlformats.org/officeDocument/2006/relationships/image" Target="../media/image347.png"/><Relationship Id="rId56" Type="http://schemas.openxmlformats.org/officeDocument/2006/relationships/image" Target="../media/image359.png"/><Relationship Id="rId64" Type="http://schemas.openxmlformats.org/officeDocument/2006/relationships/image" Target="../media/image146.png"/><Relationship Id="rId69" Type="http://schemas.openxmlformats.org/officeDocument/2006/relationships/image" Target="../media/image356.png"/><Relationship Id="rId8" Type="http://schemas.openxmlformats.org/officeDocument/2006/relationships/image" Target="../media/image305.png"/><Relationship Id="rId51" Type="http://schemas.openxmlformats.org/officeDocument/2006/relationships/image" Target="../media/image350.png"/><Relationship Id="rId72" Type="http://schemas.openxmlformats.org/officeDocument/2006/relationships/image" Target="../media/image354.png"/><Relationship Id="rId3" Type="http://schemas.openxmlformats.org/officeDocument/2006/relationships/image" Target="../media/image300.png"/><Relationship Id="rId12" Type="http://schemas.openxmlformats.org/officeDocument/2006/relationships/image" Target="../media/image309.png"/><Relationship Id="rId17" Type="http://schemas.openxmlformats.org/officeDocument/2006/relationships/image" Target="../media/image317.png"/><Relationship Id="rId25" Type="http://schemas.openxmlformats.org/officeDocument/2006/relationships/image" Target="../media/image325.png"/><Relationship Id="rId33" Type="http://schemas.openxmlformats.org/officeDocument/2006/relationships/image" Target="../media/image335.png"/><Relationship Id="rId38" Type="http://schemas.openxmlformats.org/officeDocument/2006/relationships/image" Target="../media/image341.png"/><Relationship Id="rId46" Type="http://schemas.openxmlformats.org/officeDocument/2006/relationships/image" Target="../media/image345.png"/><Relationship Id="rId59" Type="http://schemas.openxmlformats.org/officeDocument/2006/relationships/image" Target="../media/image361.png"/><Relationship Id="rId67" Type="http://schemas.openxmlformats.org/officeDocument/2006/relationships/image" Target="../media/image368.png"/><Relationship Id="rId20" Type="http://schemas.openxmlformats.org/officeDocument/2006/relationships/image" Target="../media/image319.png"/><Relationship Id="rId41" Type="http://schemas.openxmlformats.org/officeDocument/2006/relationships/image" Target="../media/image314.png"/><Relationship Id="rId54" Type="http://schemas.openxmlformats.org/officeDocument/2006/relationships/image" Target="../media/image355.png"/><Relationship Id="rId62" Type="http://schemas.openxmlformats.org/officeDocument/2006/relationships/image" Target="../media/image364.png"/><Relationship Id="rId70" Type="http://schemas.openxmlformats.org/officeDocument/2006/relationships/image" Target="../media/image35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2.png"/><Relationship Id="rId18" Type="http://schemas.openxmlformats.org/officeDocument/2006/relationships/image" Target="../media/image374.png"/><Relationship Id="rId26" Type="http://schemas.openxmlformats.org/officeDocument/2006/relationships/image" Target="../media/image379.png"/><Relationship Id="rId39" Type="http://schemas.openxmlformats.org/officeDocument/2006/relationships/image" Target="../media/image390.png"/><Relationship Id="rId21" Type="http://schemas.openxmlformats.org/officeDocument/2006/relationships/image" Target="../media/image375.png"/><Relationship Id="rId34" Type="http://schemas.openxmlformats.org/officeDocument/2006/relationships/image" Target="../media/image385.png"/><Relationship Id="rId42" Type="http://schemas.openxmlformats.org/officeDocument/2006/relationships/image" Target="../media/image329.png"/><Relationship Id="rId47" Type="http://schemas.openxmlformats.org/officeDocument/2006/relationships/image" Target="../media/image396.png"/><Relationship Id="rId50" Type="http://schemas.openxmlformats.org/officeDocument/2006/relationships/image" Target="../media/image399.png"/><Relationship Id="rId55" Type="http://schemas.openxmlformats.org/officeDocument/2006/relationships/image" Target="../media/image404.png"/><Relationship Id="rId63" Type="http://schemas.openxmlformats.org/officeDocument/2006/relationships/image" Target="../media/image409.png"/><Relationship Id="rId68" Type="http://schemas.openxmlformats.org/officeDocument/2006/relationships/image" Target="../media/image351.png"/><Relationship Id="rId76" Type="http://schemas.openxmlformats.org/officeDocument/2006/relationships/image" Target="../media/image415.png"/><Relationship Id="rId7" Type="http://schemas.openxmlformats.org/officeDocument/2006/relationships/image" Target="../media/image303.png"/><Relationship Id="rId71" Type="http://schemas.openxmlformats.org/officeDocument/2006/relationships/image" Target="../media/image41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15.jpg"/><Relationship Id="rId29" Type="http://schemas.openxmlformats.org/officeDocument/2006/relationships/image" Target="../media/image325.png"/><Relationship Id="rId11" Type="http://schemas.openxmlformats.org/officeDocument/2006/relationships/image" Target="../media/image307.png"/><Relationship Id="rId24" Type="http://schemas.openxmlformats.org/officeDocument/2006/relationships/image" Target="../media/image378.png"/><Relationship Id="rId32" Type="http://schemas.openxmlformats.org/officeDocument/2006/relationships/image" Target="../media/image384.png"/><Relationship Id="rId37" Type="http://schemas.openxmlformats.org/officeDocument/2006/relationships/image" Target="../media/image388.png"/><Relationship Id="rId40" Type="http://schemas.openxmlformats.org/officeDocument/2006/relationships/image" Target="../media/image391.png"/><Relationship Id="rId45" Type="http://schemas.openxmlformats.org/officeDocument/2006/relationships/image" Target="../media/image394.png"/><Relationship Id="rId53" Type="http://schemas.openxmlformats.org/officeDocument/2006/relationships/image" Target="../media/image402.png"/><Relationship Id="rId58" Type="http://schemas.openxmlformats.org/officeDocument/2006/relationships/image" Target="../media/image407.png"/><Relationship Id="rId66" Type="http://schemas.openxmlformats.org/officeDocument/2006/relationships/image" Target="../media/image349.png"/><Relationship Id="rId74" Type="http://schemas.openxmlformats.org/officeDocument/2006/relationships/image" Target="../media/image414.png"/><Relationship Id="rId79" Type="http://schemas.openxmlformats.org/officeDocument/2006/relationships/image" Target="../media/image417.png"/><Relationship Id="rId5" Type="http://schemas.openxmlformats.org/officeDocument/2006/relationships/image" Target="../media/image301.png"/><Relationship Id="rId61" Type="http://schemas.openxmlformats.org/officeDocument/2006/relationships/image" Target="../media/image344.png"/><Relationship Id="rId82" Type="http://schemas.openxmlformats.org/officeDocument/2006/relationships/image" Target="../media/image420.png"/><Relationship Id="rId10" Type="http://schemas.openxmlformats.org/officeDocument/2006/relationships/image" Target="../media/image306.png"/><Relationship Id="rId19" Type="http://schemas.openxmlformats.org/officeDocument/2006/relationships/image" Target="../media/image328.jpg"/><Relationship Id="rId31" Type="http://schemas.openxmlformats.org/officeDocument/2006/relationships/image" Target="../media/image383.png"/><Relationship Id="rId44" Type="http://schemas.openxmlformats.org/officeDocument/2006/relationships/image" Target="../media/image330.png"/><Relationship Id="rId52" Type="http://schemas.openxmlformats.org/officeDocument/2006/relationships/image" Target="../media/image401.png"/><Relationship Id="rId60" Type="http://schemas.openxmlformats.org/officeDocument/2006/relationships/image" Target="../media/image343.png"/><Relationship Id="rId65" Type="http://schemas.openxmlformats.org/officeDocument/2006/relationships/image" Target="../media/image348.png"/><Relationship Id="rId73" Type="http://schemas.openxmlformats.org/officeDocument/2006/relationships/image" Target="../media/image413.png"/><Relationship Id="rId78" Type="http://schemas.openxmlformats.org/officeDocument/2006/relationships/image" Target="../media/image359.png"/><Relationship Id="rId81" Type="http://schemas.openxmlformats.org/officeDocument/2006/relationships/image" Target="../media/image419.png"/><Relationship Id="rId4" Type="http://schemas.openxmlformats.org/officeDocument/2006/relationships/image" Target="../media/image371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76.png"/><Relationship Id="rId27" Type="http://schemas.openxmlformats.org/officeDocument/2006/relationships/image" Target="../media/image380.png"/><Relationship Id="rId30" Type="http://schemas.openxmlformats.org/officeDocument/2006/relationships/image" Target="../media/image382.png"/><Relationship Id="rId35" Type="http://schemas.openxmlformats.org/officeDocument/2006/relationships/image" Target="../media/image386.png"/><Relationship Id="rId43" Type="http://schemas.openxmlformats.org/officeDocument/2006/relationships/image" Target="../media/image393.png"/><Relationship Id="rId48" Type="http://schemas.openxmlformats.org/officeDocument/2006/relationships/image" Target="../media/image397.png"/><Relationship Id="rId56" Type="http://schemas.openxmlformats.org/officeDocument/2006/relationships/image" Target="../media/image405.png"/><Relationship Id="rId64" Type="http://schemas.openxmlformats.org/officeDocument/2006/relationships/image" Target="../media/image347.png"/><Relationship Id="rId69" Type="http://schemas.openxmlformats.org/officeDocument/2006/relationships/image" Target="../media/image352.png"/><Relationship Id="rId77" Type="http://schemas.openxmlformats.org/officeDocument/2006/relationships/image" Target="../media/image416.png"/><Relationship Id="rId8" Type="http://schemas.openxmlformats.org/officeDocument/2006/relationships/image" Target="../media/image304.png"/><Relationship Id="rId51" Type="http://schemas.openxmlformats.org/officeDocument/2006/relationships/image" Target="../media/image400.png"/><Relationship Id="rId72" Type="http://schemas.openxmlformats.org/officeDocument/2006/relationships/image" Target="../media/image412.png"/><Relationship Id="rId80" Type="http://schemas.openxmlformats.org/officeDocument/2006/relationships/image" Target="../media/image418.png"/><Relationship Id="rId3" Type="http://schemas.openxmlformats.org/officeDocument/2006/relationships/image" Target="../media/image370.png"/><Relationship Id="rId12" Type="http://schemas.openxmlformats.org/officeDocument/2006/relationships/image" Target="../media/image308.png"/><Relationship Id="rId17" Type="http://schemas.openxmlformats.org/officeDocument/2006/relationships/image" Target="../media/image373.png"/><Relationship Id="rId25" Type="http://schemas.openxmlformats.org/officeDocument/2006/relationships/image" Target="../media/image321.png"/><Relationship Id="rId33" Type="http://schemas.openxmlformats.org/officeDocument/2006/relationships/image" Target="../media/image360.png"/><Relationship Id="rId38" Type="http://schemas.openxmlformats.org/officeDocument/2006/relationships/image" Target="../media/image389.png"/><Relationship Id="rId46" Type="http://schemas.openxmlformats.org/officeDocument/2006/relationships/image" Target="../media/image395.png"/><Relationship Id="rId59" Type="http://schemas.openxmlformats.org/officeDocument/2006/relationships/image" Target="../media/image408.png"/><Relationship Id="rId67" Type="http://schemas.openxmlformats.org/officeDocument/2006/relationships/image" Target="../media/image350.png"/><Relationship Id="rId20" Type="http://schemas.openxmlformats.org/officeDocument/2006/relationships/image" Target="../media/image316.png"/><Relationship Id="rId41" Type="http://schemas.openxmlformats.org/officeDocument/2006/relationships/image" Target="../media/image392.png"/><Relationship Id="rId54" Type="http://schemas.openxmlformats.org/officeDocument/2006/relationships/image" Target="../media/image403.png"/><Relationship Id="rId62" Type="http://schemas.openxmlformats.org/officeDocument/2006/relationships/image" Target="../media/image345.png"/><Relationship Id="rId70" Type="http://schemas.openxmlformats.org/officeDocument/2006/relationships/image" Target="../media/image410.png"/><Relationship Id="rId75" Type="http://schemas.openxmlformats.org/officeDocument/2006/relationships/image" Target="../media/image3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2.png"/><Relationship Id="rId15" Type="http://schemas.openxmlformats.org/officeDocument/2006/relationships/image" Target="../media/image311.png"/><Relationship Id="rId23" Type="http://schemas.openxmlformats.org/officeDocument/2006/relationships/image" Target="../media/image377.png"/><Relationship Id="rId28" Type="http://schemas.openxmlformats.org/officeDocument/2006/relationships/image" Target="../media/image381.png"/><Relationship Id="rId36" Type="http://schemas.openxmlformats.org/officeDocument/2006/relationships/image" Target="../media/image387.png"/><Relationship Id="rId49" Type="http://schemas.openxmlformats.org/officeDocument/2006/relationships/image" Target="../media/image398.png"/><Relationship Id="rId57" Type="http://schemas.openxmlformats.org/officeDocument/2006/relationships/image" Target="../media/image40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8.png"/><Relationship Id="rId18" Type="http://schemas.openxmlformats.org/officeDocument/2006/relationships/image" Target="../media/image375.png"/><Relationship Id="rId26" Type="http://schemas.openxmlformats.org/officeDocument/2006/relationships/image" Target="../media/image325.png"/><Relationship Id="rId39" Type="http://schemas.openxmlformats.org/officeDocument/2006/relationships/image" Target="../media/image329.png"/><Relationship Id="rId21" Type="http://schemas.openxmlformats.org/officeDocument/2006/relationships/image" Target="../media/image378.png"/><Relationship Id="rId34" Type="http://schemas.openxmlformats.org/officeDocument/2006/relationships/image" Target="../media/image388.png"/><Relationship Id="rId42" Type="http://schemas.openxmlformats.org/officeDocument/2006/relationships/image" Target="../media/image394.png"/><Relationship Id="rId47" Type="http://schemas.openxmlformats.org/officeDocument/2006/relationships/image" Target="../media/image399.png"/><Relationship Id="rId50" Type="http://schemas.openxmlformats.org/officeDocument/2006/relationships/image" Target="../media/image402.png"/><Relationship Id="rId55" Type="http://schemas.openxmlformats.org/officeDocument/2006/relationships/image" Target="../media/image407.png"/><Relationship Id="rId63" Type="http://schemas.openxmlformats.org/officeDocument/2006/relationships/image" Target="../media/image349.png"/><Relationship Id="rId68" Type="http://schemas.openxmlformats.org/officeDocument/2006/relationships/image" Target="../media/image411.png"/><Relationship Id="rId76" Type="http://schemas.openxmlformats.org/officeDocument/2006/relationships/image" Target="../media/image417.png"/><Relationship Id="rId7" Type="http://schemas.openxmlformats.org/officeDocument/2006/relationships/image" Target="../media/image302.png"/><Relationship Id="rId71" Type="http://schemas.openxmlformats.org/officeDocument/2006/relationships/image" Target="../media/image41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11.png"/><Relationship Id="rId29" Type="http://schemas.openxmlformats.org/officeDocument/2006/relationships/image" Target="../media/image384.png"/><Relationship Id="rId11" Type="http://schemas.openxmlformats.org/officeDocument/2006/relationships/image" Target="../media/image306.png"/><Relationship Id="rId24" Type="http://schemas.openxmlformats.org/officeDocument/2006/relationships/image" Target="../media/image380.png"/><Relationship Id="rId32" Type="http://schemas.openxmlformats.org/officeDocument/2006/relationships/image" Target="../media/image386.png"/><Relationship Id="rId37" Type="http://schemas.openxmlformats.org/officeDocument/2006/relationships/image" Target="../media/image391.png"/><Relationship Id="rId40" Type="http://schemas.openxmlformats.org/officeDocument/2006/relationships/image" Target="../media/image393.png"/><Relationship Id="rId45" Type="http://schemas.openxmlformats.org/officeDocument/2006/relationships/image" Target="../media/image397.png"/><Relationship Id="rId53" Type="http://schemas.openxmlformats.org/officeDocument/2006/relationships/image" Target="../media/image404.png"/><Relationship Id="rId58" Type="http://schemas.openxmlformats.org/officeDocument/2006/relationships/image" Target="../media/image344.png"/><Relationship Id="rId66" Type="http://schemas.openxmlformats.org/officeDocument/2006/relationships/image" Target="../media/image352.png"/><Relationship Id="rId74" Type="http://schemas.openxmlformats.org/officeDocument/2006/relationships/image" Target="../media/image416.png"/><Relationship Id="rId79" Type="http://schemas.openxmlformats.org/officeDocument/2006/relationships/image" Target="../media/image420.png"/><Relationship Id="rId5" Type="http://schemas.openxmlformats.org/officeDocument/2006/relationships/image" Target="../media/image373.png"/><Relationship Id="rId61" Type="http://schemas.openxmlformats.org/officeDocument/2006/relationships/image" Target="../media/image347.png"/><Relationship Id="rId10" Type="http://schemas.openxmlformats.org/officeDocument/2006/relationships/image" Target="../media/image305.png"/><Relationship Id="rId19" Type="http://schemas.openxmlformats.org/officeDocument/2006/relationships/image" Target="../media/image376.png"/><Relationship Id="rId31" Type="http://schemas.openxmlformats.org/officeDocument/2006/relationships/image" Target="../media/image385.png"/><Relationship Id="rId44" Type="http://schemas.openxmlformats.org/officeDocument/2006/relationships/image" Target="../media/image396.png"/><Relationship Id="rId52" Type="http://schemas.openxmlformats.org/officeDocument/2006/relationships/image" Target="../media/image374.png"/><Relationship Id="rId60" Type="http://schemas.openxmlformats.org/officeDocument/2006/relationships/image" Target="../media/image409.png"/><Relationship Id="rId65" Type="http://schemas.openxmlformats.org/officeDocument/2006/relationships/image" Target="../media/image351.png"/><Relationship Id="rId73" Type="http://schemas.openxmlformats.org/officeDocument/2006/relationships/image" Target="../media/image415.png"/><Relationship Id="rId78" Type="http://schemas.openxmlformats.org/officeDocument/2006/relationships/image" Target="../media/image419.png"/><Relationship Id="rId4" Type="http://schemas.openxmlformats.org/officeDocument/2006/relationships/image" Target="../media/image371.png"/><Relationship Id="rId9" Type="http://schemas.openxmlformats.org/officeDocument/2006/relationships/image" Target="../media/image304.png"/><Relationship Id="rId14" Type="http://schemas.openxmlformats.org/officeDocument/2006/relationships/image" Target="../media/image372.png"/><Relationship Id="rId22" Type="http://schemas.openxmlformats.org/officeDocument/2006/relationships/image" Target="../media/image321.png"/><Relationship Id="rId27" Type="http://schemas.openxmlformats.org/officeDocument/2006/relationships/image" Target="../media/image382.png"/><Relationship Id="rId30" Type="http://schemas.openxmlformats.org/officeDocument/2006/relationships/image" Target="../media/image360.png"/><Relationship Id="rId35" Type="http://schemas.openxmlformats.org/officeDocument/2006/relationships/image" Target="../media/image389.png"/><Relationship Id="rId43" Type="http://schemas.openxmlformats.org/officeDocument/2006/relationships/image" Target="../media/image395.png"/><Relationship Id="rId48" Type="http://schemas.openxmlformats.org/officeDocument/2006/relationships/image" Target="../media/image400.png"/><Relationship Id="rId56" Type="http://schemas.openxmlformats.org/officeDocument/2006/relationships/image" Target="../media/image408.png"/><Relationship Id="rId64" Type="http://schemas.openxmlformats.org/officeDocument/2006/relationships/image" Target="../media/image350.png"/><Relationship Id="rId69" Type="http://schemas.openxmlformats.org/officeDocument/2006/relationships/image" Target="../media/image412.png"/><Relationship Id="rId77" Type="http://schemas.openxmlformats.org/officeDocument/2006/relationships/image" Target="../media/image418.png"/><Relationship Id="rId8" Type="http://schemas.openxmlformats.org/officeDocument/2006/relationships/image" Target="../media/image303.png"/><Relationship Id="rId51" Type="http://schemas.openxmlformats.org/officeDocument/2006/relationships/image" Target="../media/image403.png"/><Relationship Id="rId72" Type="http://schemas.openxmlformats.org/officeDocument/2006/relationships/image" Target="../media/image362.png"/><Relationship Id="rId80" Type="http://schemas.openxmlformats.org/officeDocument/2006/relationships/image" Target="../media/image405.png"/><Relationship Id="rId3" Type="http://schemas.openxmlformats.org/officeDocument/2006/relationships/image" Target="../media/image370.png"/><Relationship Id="rId12" Type="http://schemas.openxmlformats.org/officeDocument/2006/relationships/image" Target="../media/image307.png"/><Relationship Id="rId17" Type="http://schemas.openxmlformats.org/officeDocument/2006/relationships/image" Target="../media/image316.png"/><Relationship Id="rId25" Type="http://schemas.openxmlformats.org/officeDocument/2006/relationships/image" Target="../media/image381.png"/><Relationship Id="rId33" Type="http://schemas.openxmlformats.org/officeDocument/2006/relationships/image" Target="../media/image387.png"/><Relationship Id="rId38" Type="http://schemas.openxmlformats.org/officeDocument/2006/relationships/image" Target="../media/image392.png"/><Relationship Id="rId46" Type="http://schemas.openxmlformats.org/officeDocument/2006/relationships/image" Target="../media/image398.png"/><Relationship Id="rId59" Type="http://schemas.openxmlformats.org/officeDocument/2006/relationships/image" Target="../media/image345.png"/><Relationship Id="rId67" Type="http://schemas.openxmlformats.org/officeDocument/2006/relationships/image" Target="../media/image410.png"/><Relationship Id="rId20" Type="http://schemas.openxmlformats.org/officeDocument/2006/relationships/image" Target="../media/image377.png"/><Relationship Id="rId41" Type="http://schemas.openxmlformats.org/officeDocument/2006/relationships/image" Target="../media/image330.png"/><Relationship Id="rId54" Type="http://schemas.openxmlformats.org/officeDocument/2006/relationships/image" Target="../media/image406.png"/><Relationship Id="rId62" Type="http://schemas.openxmlformats.org/officeDocument/2006/relationships/image" Target="../media/image348.png"/><Relationship Id="rId70" Type="http://schemas.openxmlformats.org/officeDocument/2006/relationships/image" Target="../media/image413.png"/><Relationship Id="rId75" Type="http://schemas.openxmlformats.org/officeDocument/2006/relationships/image" Target="../media/image3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5" Type="http://schemas.openxmlformats.org/officeDocument/2006/relationships/image" Target="../media/image310.png"/><Relationship Id="rId23" Type="http://schemas.openxmlformats.org/officeDocument/2006/relationships/image" Target="../media/image379.png"/><Relationship Id="rId28" Type="http://schemas.openxmlformats.org/officeDocument/2006/relationships/image" Target="../media/image383.png"/><Relationship Id="rId36" Type="http://schemas.openxmlformats.org/officeDocument/2006/relationships/image" Target="../media/image390.png"/><Relationship Id="rId49" Type="http://schemas.openxmlformats.org/officeDocument/2006/relationships/image" Target="../media/image401.png"/><Relationship Id="rId57" Type="http://schemas.openxmlformats.org/officeDocument/2006/relationships/image" Target="../media/image3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6.png"/><Relationship Id="rId5" Type="http://schemas.openxmlformats.org/officeDocument/2006/relationships/image" Target="../media/image425.png"/><Relationship Id="rId4" Type="http://schemas.openxmlformats.org/officeDocument/2006/relationships/image" Target="../media/image4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9.png"/><Relationship Id="rId4" Type="http://schemas.openxmlformats.org/officeDocument/2006/relationships/image" Target="../media/image4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2.png"/><Relationship Id="rId5" Type="http://schemas.openxmlformats.org/officeDocument/2006/relationships/image" Target="../media/image431.png"/><Relationship Id="rId4" Type="http://schemas.openxmlformats.org/officeDocument/2006/relationships/image" Target="../media/image4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43.png"/><Relationship Id="rId18" Type="http://schemas.openxmlformats.org/officeDocument/2006/relationships/image" Target="../media/image448.png"/><Relationship Id="rId26" Type="http://schemas.openxmlformats.org/officeDocument/2006/relationships/image" Target="../media/image456.png"/><Relationship Id="rId3" Type="http://schemas.openxmlformats.org/officeDocument/2006/relationships/image" Target="../media/image433.png"/><Relationship Id="rId21" Type="http://schemas.openxmlformats.org/officeDocument/2006/relationships/image" Target="../media/image451.png"/><Relationship Id="rId7" Type="http://schemas.openxmlformats.org/officeDocument/2006/relationships/image" Target="../media/image437.png"/><Relationship Id="rId12" Type="http://schemas.openxmlformats.org/officeDocument/2006/relationships/image" Target="../media/image442.png"/><Relationship Id="rId17" Type="http://schemas.openxmlformats.org/officeDocument/2006/relationships/image" Target="../media/image447.png"/><Relationship Id="rId25" Type="http://schemas.openxmlformats.org/officeDocument/2006/relationships/image" Target="../media/image45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46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6.png"/><Relationship Id="rId11" Type="http://schemas.openxmlformats.org/officeDocument/2006/relationships/image" Target="../media/image441.png"/><Relationship Id="rId24" Type="http://schemas.openxmlformats.org/officeDocument/2006/relationships/image" Target="../media/image454.png"/><Relationship Id="rId5" Type="http://schemas.openxmlformats.org/officeDocument/2006/relationships/image" Target="../media/image435.png"/><Relationship Id="rId15" Type="http://schemas.openxmlformats.org/officeDocument/2006/relationships/image" Target="../media/image445.png"/><Relationship Id="rId23" Type="http://schemas.openxmlformats.org/officeDocument/2006/relationships/image" Target="../media/image453.png"/><Relationship Id="rId10" Type="http://schemas.openxmlformats.org/officeDocument/2006/relationships/image" Target="../media/image440.png"/><Relationship Id="rId19" Type="http://schemas.openxmlformats.org/officeDocument/2006/relationships/image" Target="../media/image449.png"/><Relationship Id="rId4" Type="http://schemas.openxmlformats.org/officeDocument/2006/relationships/image" Target="../media/image434.png"/><Relationship Id="rId9" Type="http://schemas.openxmlformats.org/officeDocument/2006/relationships/image" Target="../media/image439.png"/><Relationship Id="rId14" Type="http://schemas.openxmlformats.org/officeDocument/2006/relationships/image" Target="../media/image444.png"/><Relationship Id="rId22" Type="http://schemas.openxmlformats.org/officeDocument/2006/relationships/image" Target="../media/image4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0.png"/><Relationship Id="rId5" Type="http://schemas.openxmlformats.org/officeDocument/2006/relationships/image" Target="../media/image459.png"/><Relationship Id="rId4" Type="http://schemas.openxmlformats.org/officeDocument/2006/relationships/image" Target="../media/image4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1.png"/><Relationship Id="rId18" Type="http://schemas.openxmlformats.org/officeDocument/2006/relationships/image" Target="../media/image476.png"/><Relationship Id="rId26" Type="http://schemas.openxmlformats.org/officeDocument/2006/relationships/image" Target="../media/image484.png"/><Relationship Id="rId39" Type="http://schemas.openxmlformats.org/officeDocument/2006/relationships/image" Target="../media/image497.png"/><Relationship Id="rId3" Type="http://schemas.openxmlformats.org/officeDocument/2006/relationships/image" Target="../media/image461.png"/><Relationship Id="rId21" Type="http://schemas.openxmlformats.org/officeDocument/2006/relationships/image" Target="../media/image479.png"/><Relationship Id="rId34" Type="http://schemas.openxmlformats.org/officeDocument/2006/relationships/image" Target="../media/image492.png"/><Relationship Id="rId42" Type="http://schemas.openxmlformats.org/officeDocument/2006/relationships/image" Target="../media/image500.png"/><Relationship Id="rId47" Type="http://schemas.openxmlformats.org/officeDocument/2006/relationships/image" Target="../media/image505.png"/><Relationship Id="rId50" Type="http://schemas.openxmlformats.org/officeDocument/2006/relationships/image" Target="../media/image508.png"/><Relationship Id="rId7" Type="http://schemas.openxmlformats.org/officeDocument/2006/relationships/image" Target="../media/image465.png"/><Relationship Id="rId12" Type="http://schemas.openxmlformats.org/officeDocument/2006/relationships/image" Target="../media/image470.png"/><Relationship Id="rId17" Type="http://schemas.openxmlformats.org/officeDocument/2006/relationships/image" Target="../media/image475.png"/><Relationship Id="rId25" Type="http://schemas.openxmlformats.org/officeDocument/2006/relationships/image" Target="../media/image483.png"/><Relationship Id="rId33" Type="http://schemas.openxmlformats.org/officeDocument/2006/relationships/image" Target="../media/image491.png"/><Relationship Id="rId38" Type="http://schemas.openxmlformats.org/officeDocument/2006/relationships/image" Target="../media/image496.png"/><Relationship Id="rId46" Type="http://schemas.openxmlformats.org/officeDocument/2006/relationships/image" Target="../media/image50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474.png"/><Relationship Id="rId20" Type="http://schemas.openxmlformats.org/officeDocument/2006/relationships/image" Target="../media/image478.png"/><Relationship Id="rId29" Type="http://schemas.openxmlformats.org/officeDocument/2006/relationships/image" Target="../media/image487.png"/><Relationship Id="rId41" Type="http://schemas.openxmlformats.org/officeDocument/2006/relationships/image" Target="../media/image4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4.png"/><Relationship Id="rId11" Type="http://schemas.openxmlformats.org/officeDocument/2006/relationships/image" Target="../media/image469.png"/><Relationship Id="rId24" Type="http://schemas.openxmlformats.org/officeDocument/2006/relationships/image" Target="../media/image482.png"/><Relationship Id="rId32" Type="http://schemas.openxmlformats.org/officeDocument/2006/relationships/image" Target="../media/image490.png"/><Relationship Id="rId37" Type="http://schemas.openxmlformats.org/officeDocument/2006/relationships/image" Target="../media/image495.png"/><Relationship Id="rId40" Type="http://schemas.openxmlformats.org/officeDocument/2006/relationships/image" Target="../media/image498.png"/><Relationship Id="rId45" Type="http://schemas.openxmlformats.org/officeDocument/2006/relationships/image" Target="../media/image503.png"/><Relationship Id="rId53" Type="http://schemas.openxmlformats.org/officeDocument/2006/relationships/image" Target="../media/image511.png"/><Relationship Id="rId5" Type="http://schemas.openxmlformats.org/officeDocument/2006/relationships/image" Target="../media/image463.png"/><Relationship Id="rId15" Type="http://schemas.openxmlformats.org/officeDocument/2006/relationships/image" Target="../media/image473.png"/><Relationship Id="rId23" Type="http://schemas.openxmlformats.org/officeDocument/2006/relationships/image" Target="../media/image481.png"/><Relationship Id="rId28" Type="http://schemas.openxmlformats.org/officeDocument/2006/relationships/image" Target="../media/image486.png"/><Relationship Id="rId36" Type="http://schemas.openxmlformats.org/officeDocument/2006/relationships/image" Target="../media/image494.png"/><Relationship Id="rId49" Type="http://schemas.openxmlformats.org/officeDocument/2006/relationships/image" Target="../media/image507.png"/><Relationship Id="rId10" Type="http://schemas.openxmlformats.org/officeDocument/2006/relationships/image" Target="../media/image468.png"/><Relationship Id="rId19" Type="http://schemas.openxmlformats.org/officeDocument/2006/relationships/image" Target="../media/image477.png"/><Relationship Id="rId31" Type="http://schemas.openxmlformats.org/officeDocument/2006/relationships/image" Target="../media/image489.png"/><Relationship Id="rId44" Type="http://schemas.openxmlformats.org/officeDocument/2006/relationships/image" Target="../media/image502.png"/><Relationship Id="rId52" Type="http://schemas.openxmlformats.org/officeDocument/2006/relationships/image" Target="../media/image510.png"/><Relationship Id="rId4" Type="http://schemas.openxmlformats.org/officeDocument/2006/relationships/image" Target="../media/image462.png"/><Relationship Id="rId9" Type="http://schemas.openxmlformats.org/officeDocument/2006/relationships/image" Target="../media/image467.png"/><Relationship Id="rId14" Type="http://schemas.openxmlformats.org/officeDocument/2006/relationships/image" Target="../media/image472.png"/><Relationship Id="rId22" Type="http://schemas.openxmlformats.org/officeDocument/2006/relationships/image" Target="../media/image480.png"/><Relationship Id="rId27" Type="http://schemas.openxmlformats.org/officeDocument/2006/relationships/image" Target="../media/image485.png"/><Relationship Id="rId30" Type="http://schemas.openxmlformats.org/officeDocument/2006/relationships/image" Target="../media/image488.png"/><Relationship Id="rId35" Type="http://schemas.openxmlformats.org/officeDocument/2006/relationships/image" Target="../media/image493.png"/><Relationship Id="rId43" Type="http://schemas.openxmlformats.org/officeDocument/2006/relationships/image" Target="../media/image501.png"/><Relationship Id="rId48" Type="http://schemas.openxmlformats.org/officeDocument/2006/relationships/image" Target="../media/image506.png"/><Relationship Id="rId8" Type="http://schemas.openxmlformats.org/officeDocument/2006/relationships/image" Target="../media/image466.png"/><Relationship Id="rId51" Type="http://schemas.openxmlformats.org/officeDocument/2006/relationships/image" Target="../media/image50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241"/>
            <a:ext cx="12191144" cy="685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2f38d30d75_2_5"/>
          <p:cNvPicPr preferRelativeResize="0"/>
          <p:nvPr/>
        </p:nvPicPr>
        <p:blipFill rotWithShape="1">
          <a:blip r:embed="rId3">
            <a:alphaModFix/>
          </a:blip>
          <a:srcRect l="68876" t="24614" b="48828"/>
          <a:stretch/>
        </p:blipFill>
        <p:spPr>
          <a:xfrm>
            <a:off x="4156225" y="1713325"/>
            <a:ext cx="4002374" cy="33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2f38d30d75_2_5"/>
          <p:cNvSpPr txBox="1"/>
          <p:nvPr/>
        </p:nvSpPr>
        <p:spPr>
          <a:xfrm>
            <a:off x="9826250" y="6432250"/>
            <a:ext cx="209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Página 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4033" y="1599867"/>
            <a:ext cx="5163933" cy="449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228825" y="152400"/>
            <a:ext cx="116586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Identidade visual serviço de Agentes Ambientais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2052211" y="5095538"/>
            <a:ext cx="431864" cy="12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 b="0" i="0" u="none" strike="noStrike" cap="none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Versão Cor</a:t>
            </a:r>
            <a:endParaRPr sz="725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2063726" y="5489900"/>
            <a:ext cx="147410" cy="147410"/>
          </a:xfrm>
          <a:custGeom>
            <a:avLst/>
            <a:gdLst/>
            <a:ahLst/>
            <a:cxnLst/>
            <a:rect l="l" t="t" r="r" b="b"/>
            <a:pathLst>
              <a:path w="162559" h="162560" extrusionOk="0">
                <a:moveTo>
                  <a:pt x="162001" y="0"/>
                </a:moveTo>
                <a:lnTo>
                  <a:pt x="0" y="0"/>
                </a:lnTo>
                <a:lnTo>
                  <a:pt x="0" y="162001"/>
                </a:lnTo>
                <a:lnTo>
                  <a:pt x="162001" y="162001"/>
                </a:lnTo>
                <a:lnTo>
                  <a:pt x="162001" y="0"/>
                </a:lnTo>
                <a:close/>
              </a:path>
            </a:pathLst>
          </a:custGeom>
          <a:solidFill>
            <a:srgbClr val="0083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2351683" y="5487095"/>
            <a:ext cx="557392" cy="12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Pantone 356C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3189245" y="5291316"/>
            <a:ext cx="165260" cy="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671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100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3549432" y="5291316"/>
            <a:ext cx="97312" cy="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760" marR="0" lvl="0" indent="0" algn="l" rtl="0">
              <a:spcBef>
                <a:spcPts val="671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865763" y="5291316"/>
            <a:ext cx="118043" cy="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3339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516" marR="0" lvl="0" indent="0" algn="l" rtl="0">
              <a:spcBef>
                <a:spcPts val="671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90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4192183" y="5291316"/>
            <a:ext cx="118043" cy="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3339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K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516" marR="0" lvl="0" indent="0" algn="l" rtl="0">
              <a:spcBef>
                <a:spcPts val="671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5" name="Google Shape;175;p11"/>
          <p:cNvGrpSpPr/>
          <p:nvPr/>
        </p:nvGrpSpPr>
        <p:grpSpPr>
          <a:xfrm>
            <a:off x="1356569" y="171951"/>
            <a:ext cx="9674436" cy="6771565"/>
            <a:chOff x="6350" y="6350"/>
            <a:chExt cx="10679430" cy="7547609"/>
          </a:xfrm>
        </p:grpSpPr>
        <p:pic>
          <p:nvPicPr>
            <p:cNvPr id="176" name="Google Shape;17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6002" y="1530005"/>
              <a:ext cx="3600005" cy="3600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1"/>
            <p:cNvSpPr/>
            <p:nvPr/>
          </p:nvSpPr>
          <p:spPr>
            <a:xfrm>
              <a:off x="6350" y="6350"/>
              <a:ext cx="10679430" cy="7547609"/>
            </a:xfrm>
            <a:custGeom>
              <a:avLst/>
              <a:gdLst/>
              <a:ahLst/>
              <a:cxnLst/>
              <a:rect l="l" t="t" r="r" b="b"/>
              <a:pathLst>
                <a:path w="10679430" h="7547609" extrusionOk="0">
                  <a:moveTo>
                    <a:pt x="0" y="7547305"/>
                  </a:moveTo>
                  <a:lnTo>
                    <a:pt x="10679303" y="7547305"/>
                  </a:lnTo>
                  <a:lnTo>
                    <a:pt x="10679303" y="0"/>
                  </a:lnTo>
                  <a:lnTo>
                    <a:pt x="0" y="0"/>
                  </a:lnTo>
                  <a:lnTo>
                    <a:pt x="0" y="7547305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1"/>
          <p:cNvSpPr txBox="1">
            <a:spLocks noGrp="1"/>
          </p:cNvSpPr>
          <p:nvPr>
            <p:ph type="ftr" idx="11"/>
          </p:nvPr>
        </p:nvSpPr>
        <p:spPr>
          <a:xfrm>
            <a:off x="4909813" y="5740757"/>
            <a:ext cx="3731305" cy="37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INEA • IDENTIDADE VISUAL DAS UNIDADES DE CONSERVAÇÃO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dt" idx="10"/>
          </p:nvPr>
        </p:nvSpPr>
        <p:spPr>
          <a:xfrm>
            <a:off x="2007687" y="5648424"/>
            <a:ext cx="2487537" cy="56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SÍMBOLO GUARDA PARQUES DO RIO DE JANEIRO </a:t>
            </a:r>
            <a:r>
              <a:rPr lang="en-US">
                <a:solidFill>
                  <a:srgbClr val="808285"/>
                </a:solidFill>
              </a:rPr>
              <a:t>• UNIDESIGN • AGOSTO 2011</a:t>
            </a:r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sldNum" idx="12"/>
          </p:nvPr>
        </p:nvSpPr>
        <p:spPr>
          <a:xfrm>
            <a:off x="9055708" y="5876114"/>
            <a:ext cx="2487537" cy="10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3454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126" y="1387411"/>
            <a:ext cx="3264488" cy="326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>
            <a:off x="2052211" y="5095538"/>
            <a:ext cx="397890" cy="12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Versão PB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1288473" y="83127"/>
            <a:ext cx="9649010" cy="6766811"/>
          </a:xfrm>
          <a:custGeom>
            <a:avLst/>
            <a:gdLst/>
            <a:ahLst/>
            <a:cxnLst/>
            <a:rect l="l" t="t" r="r" b="b"/>
            <a:pathLst>
              <a:path w="10679430" h="7547609" extrusionOk="0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noFill/>
          <a:ln w="12700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 txBox="1">
            <a:spLocks noGrp="1"/>
          </p:cNvSpPr>
          <p:nvPr>
            <p:ph type="ftr" idx="11"/>
          </p:nvPr>
        </p:nvSpPr>
        <p:spPr>
          <a:xfrm>
            <a:off x="4909813" y="5740757"/>
            <a:ext cx="3731305" cy="37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INEA • IDENTIDADE VISUAL DAS UNIDADES DE CONSERVAÇÃO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dt" idx="10"/>
          </p:nvPr>
        </p:nvSpPr>
        <p:spPr>
          <a:xfrm>
            <a:off x="2007687" y="5648424"/>
            <a:ext cx="2487537" cy="56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SÍMBOLO GUARDA PARQUES DO RIO DE JANEIRO </a:t>
            </a:r>
            <a:r>
              <a:rPr lang="en-US">
                <a:solidFill>
                  <a:srgbClr val="808285"/>
                </a:solidFill>
              </a:rPr>
              <a:t>• UNIDESIGN • AGOSTO 2011</a:t>
            </a: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9055708" y="5876114"/>
            <a:ext cx="2487537" cy="10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3454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3"/>
          <p:cNvGrpSpPr/>
          <p:nvPr/>
        </p:nvGrpSpPr>
        <p:grpSpPr>
          <a:xfrm>
            <a:off x="4137859" y="1048773"/>
            <a:ext cx="3938599" cy="3938600"/>
            <a:chOff x="3187306" y="1156563"/>
            <a:chExt cx="4343400" cy="4343400"/>
          </a:xfrm>
        </p:grpSpPr>
        <p:sp>
          <p:nvSpPr>
            <p:cNvPr id="196" name="Google Shape;196;p13"/>
            <p:cNvSpPr/>
            <p:nvPr/>
          </p:nvSpPr>
          <p:spPr>
            <a:xfrm>
              <a:off x="3187306" y="1156563"/>
              <a:ext cx="4343400" cy="4343400"/>
            </a:xfrm>
            <a:custGeom>
              <a:avLst/>
              <a:gdLst/>
              <a:ahLst/>
              <a:cxnLst/>
              <a:rect l="l" t="t" r="r" b="b"/>
              <a:pathLst>
                <a:path w="4343400" h="4343400" extrusionOk="0">
                  <a:moveTo>
                    <a:pt x="4343298" y="0"/>
                  </a:moveTo>
                  <a:lnTo>
                    <a:pt x="0" y="0"/>
                  </a:lnTo>
                  <a:lnTo>
                    <a:pt x="0" y="4343298"/>
                  </a:lnTo>
                  <a:lnTo>
                    <a:pt x="4343298" y="4343298"/>
                  </a:lnTo>
                  <a:lnTo>
                    <a:pt x="434329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3187306" y="1156563"/>
              <a:ext cx="4343400" cy="4343400"/>
            </a:xfrm>
            <a:custGeom>
              <a:avLst/>
              <a:gdLst/>
              <a:ahLst/>
              <a:cxnLst/>
              <a:rect l="l" t="t" r="r" b="b"/>
              <a:pathLst>
                <a:path w="4343400" h="4343400" extrusionOk="0">
                  <a:moveTo>
                    <a:pt x="0" y="4343298"/>
                  </a:moveTo>
                  <a:lnTo>
                    <a:pt x="4343298" y="4343298"/>
                  </a:lnTo>
                  <a:lnTo>
                    <a:pt x="4343298" y="0"/>
                  </a:lnTo>
                  <a:lnTo>
                    <a:pt x="0" y="0"/>
                  </a:lnTo>
                  <a:lnTo>
                    <a:pt x="0" y="4343298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6002" y="1530005"/>
              <a:ext cx="3600005" cy="3600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3"/>
          <p:cNvSpPr txBox="1"/>
          <p:nvPr/>
        </p:nvSpPr>
        <p:spPr>
          <a:xfrm>
            <a:off x="2052211" y="5095538"/>
            <a:ext cx="780234" cy="12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51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Versão em negativo</a:t>
            </a:r>
            <a:endParaRPr sz="72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1309255" y="114300"/>
            <a:ext cx="9628228" cy="6735638"/>
          </a:xfrm>
          <a:custGeom>
            <a:avLst/>
            <a:gdLst/>
            <a:ahLst/>
            <a:cxnLst/>
            <a:rect l="l" t="t" r="r" b="b"/>
            <a:pathLst>
              <a:path w="10679430" h="7547609" extrusionOk="0">
                <a:moveTo>
                  <a:pt x="0" y="7547305"/>
                </a:moveTo>
                <a:lnTo>
                  <a:pt x="10679303" y="7547305"/>
                </a:lnTo>
                <a:lnTo>
                  <a:pt x="10679303" y="0"/>
                </a:lnTo>
                <a:lnTo>
                  <a:pt x="0" y="0"/>
                </a:lnTo>
                <a:lnTo>
                  <a:pt x="0" y="7547305"/>
                </a:lnTo>
                <a:close/>
              </a:path>
            </a:pathLst>
          </a:custGeom>
          <a:noFill/>
          <a:ln w="12700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ftr" idx="11"/>
          </p:nvPr>
        </p:nvSpPr>
        <p:spPr>
          <a:xfrm>
            <a:off x="4909813" y="5740757"/>
            <a:ext cx="3731305" cy="37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INEA • IDENTIDADE VISUAL DAS UNIDADES DE CONSERVAÇÃO</a:t>
            </a: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dt" idx="10"/>
          </p:nvPr>
        </p:nvSpPr>
        <p:spPr>
          <a:xfrm>
            <a:off x="2007687" y="5648424"/>
            <a:ext cx="2487537" cy="56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1151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SÍMBOLO GUARDA PARQUES DO RIO DE JANEIRO </a:t>
            </a:r>
            <a:r>
              <a:rPr lang="en-US">
                <a:solidFill>
                  <a:srgbClr val="808285"/>
                </a:solidFill>
              </a:rPr>
              <a:t>• UNIDESIGN • AGOSTO 2011</a:t>
            </a: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ldNum" idx="12"/>
          </p:nvPr>
        </p:nvSpPr>
        <p:spPr>
          <a:xfrm>
            <a:off x="9055708" y="5876114"/>
            <a:ext cx="2487537" cy="10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50" rIns="0" bIns="0" anchor="ctr" anchorCtr="0">
            <a:spAutoFit/>
          </a:bodyPr>
          <a:lstStyle/>
          <a:p>
            <a:pPr marL="3454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4"/>
          <p:cNvGrpSpPr/>
          <p:nvPr/>
        </p:nvGrpSpPr>
        <p:grpSpPr>
          <a:xfrm>
            <a:off x="1245717" y="3844137"/>
            <a:ext cx="9697309" cy="3013203"/>
            <a:chOff x="0" y="5994006"/>
            <a:chExt cx="15120619" cy="4698365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6013056"/>
              <a:ext cx="15120619" cy="4679315"/>
            </a:xfrm>
            <a:custGeom>
              <a:avLst/>
              <a:gdLst/>
              <a:ahLst/>
              <a:cxnLst/>
              <a:rect l="l" t="t" r="r" b="b"/>
              <a:pathLst>
                <a:path w="15120619" h="4679315" extrusionOk="0">
                  <a:moveTo>
                    <a:pt x="15120010" y="0"/>
                  </a:moveTo>
                  <a:lnTo>
                    <a:pt x="0" y="0"/>
                  </a:lnTo>
                  <a:lnTo>
                    <a:pt x="0" y="4678946"/>
                  </a:lnTo>
                  <a:lnTo>
                    <a:pt x="15120010" y="4678946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5B9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0" y="5994006"/>
              <a:ext cx="15119985" cy="38100"/>
            </a:xfrm>
            <a:custGeom>
              <a:avLst/>
              <a:gdLst/>
              <a:ahLst/>
              <a:cxnLst/>
              <a:rect l="l" t="t" r="r" b="b"/>
              <a:pathLst>
                <a:path w="15119985" h="38100" extrusionOk="0">
                  <a:moveTo>
                    <a:pt x="0" y="38100"/>
                  </a:moveTo>
                  <a:lnTo>
                    <a:pt x="15119985" y="38100"/>
                  </a:lnTo>
                  <a:lnTo>
                    <a:pt x="15119985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BC9E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4"/>
          <p:cNvSpPr txBox="1"/>
          <p:nvPr/>
        </p:nvSpPr>
        <p:spPr>
          <a:xfrm>
            <a:off x="5610818" y="5937269"/>
            <a:ext cx="966799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BC9E32"/>
                </a:solidFill>
                <a:latin typeface="Tahoma"/>
                <a:ea typeface="Tahoma"/>
                <a:cs typeface="Tahoma"/>
                <a:sym typeface="Tahoma"/>
              </a:rPr>
              <a:t>JANEIRO | 2019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3717352" y="4572518"/>
            <a:ext cx="4753767" cy="72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9950" rIns="0" bIns="0" anchor="t" anchorCtr="0">
            <a:spAutoFit/>
          </a:bodyPr>
          <a:lstStyle/>
          <a:p>
            <a:pPr marL="9366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4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MANUAL DA MARCA</a:t>
            </a:r>
            <a:endParaRPr sz="1924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153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GOVERNO DO ESTADO DO RIO DE JANEIRO</a:t>
            </a:r>
            <a:endParaRPr sz="1539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388" y="905898"/>
            <a:ext cx="1524074" cy="1749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/>
          <p:nvPr/>
        </p:nvSpPr>
        <p:spPr>
          <a:xfrm>
            <a:off x="4671840" y="3154273"/>
            <a:ext cx="2832794" cy="6923"/>
          </a:xfrm>
          <a:custGeom>
            <a:avLst/>
            <a:gdLst/>
            <a:ahLst/>
            <a:cxnLst/>
            <a:rect l="l" t="t" r="r" b="b"/>
            <a:pathLst>
              <a:path w="4417059" h="10795" extrusionOk="0">
                <a:moveTo>
                  <a:pt x="4417009" y="0"/>
                </a:moveTo>
                <a:lnTo>
                  <a:pt x="0" y="0"/>
                </a:lnTo>
                <a:lnTo>
                  <a:pt x="0" y="10795"/>
                </a:lnTo>
                <a:lnTo>
                  <a:pt x="4417009" y="10795"/>
                </a:lnTo>
                <a:lnTo>
                  <a:pt x="4417009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4673746" y="2854956"/>
            <a:ext cx="636931" cy="238645"/>
          </a:xfrm>
          <a:custGeom>
            <a:avLst/>
            <a:gdLst/>
            <a:ahLst/>
            <a:cxnLst/>
            <a:rect l="l" t="t" r="r" b="b"/>
            <a:pathLst>
              <a:path w="993139" h="372110" extrusionOk="0">
                <a:moveTo>
                  <a:pt x="413334" y="355422"/>
                </a:moveTo>
                <a:lnTo>
                  <a:pt x="413118" y="350596"/>
                </a:lnTo>
                <a:lnTo>
                  <a:pt x="410057" y="345401"/>
                </a:lnTo>
                <a:lnTo>
                  <a:pt x="353199" y="249542"/>
                </a:lnTo>
                <a:lnTo>
                  <a:pt x="347218" y="239445"/>
                </a:lnTo>
                <a:lnTo>
                  <a:pt x="318604" y="212267"/>
                </a:lnTo>
                <a:lnTo>
                  <a:pt x="305015" y="204127"/>
                </a:lnTo>
                <a:lnTo>
                  <a:pt x="313283" y="201371"/>
                </a:lnTo>
                <a:lnTo>
                  <a:pt x="359689" y="169976"/>
                </a:lnTo>
                <a:lnTo>
                  <a:pt x="375513" y="132143"/>
                </a:lnTo>
                <a:lnTo>
                  <a:pt x="377494" y="107810"/>
                </a:lnTo>
                <a:lnTo>
                  <a:pt x="375437" y="89001"/>
                </a:lnTo>
                <a:lnTo>
                  <a:pt x="355815" y="48374"/>
                </a:lnTo>
                <a:lnTo>
                  <a:pt x="319608" y="21590"/>
                </a:lnTo>
                <a:lnTo>
                  <a:pt x="272135" y="8509"/>
                </a:lnTo>
                <a:lnTo>
                  <a:pt x="250444" y="7264"/>
                </a:lnTo>
                <a:lnTo>
                  <a:pt x="250444" y="121564"/>
                </a:lnTo>
                <a:lnTo>
                  <a:pt x="249351" y="130873"/>
                </a:lnTo>
                <a:lnTo>
                  <a:pt x="211556" y="155384"/>
                </a:lnTo>
                <a:lnTo>
                  <a:pt x="182105" y="157340"/>
                </a:lnTo>
                <a:lnTo>
                  <a:pt x="127050" y="157340"/>
                </a:lnTo>
                <a:lnTo>
                  <a:pt x="127050" y="89001"/>
                </a:lnTo>
                <a:lnTo>
                  <a:pt x="198602" y="89001"/>
                </a:lnTo>
                <a:lnTo>
                  <a:pt x="237134" y="96799"/>
                </a:lnTo>
                <a:lnTo>
                  <a:pt x="250444" y="121564"/>
                </a:lnTo>
                <a:lnTo>
                  <a:pt x="250444" y="7264"/>
                </a:lnTo>
                <a:lnTo>
                  <a:pt x="244017" y="6883"/>
                </a:lnTo>
                <a:lnTo>
                  <a:pt x="10083" y="6883"/>
                </a:lnTo>
                <a:lnTo>
                  <a:pt x="6883" y="8280"/>
                </a:lnTo>
                <a:lnTo>
                  <a:pt x="1371" y="13766"/>
                </a:lnTo>
                <a:lnTo>
                  <a:pt x="0" y="16979"/>
                </a:lnTo>
                <a:lnTo>
                  <a:pt x="0" y="356412"/>
                </a:lnTo>
                <a:lnTo>
                  <a:pt x="1371" y="359625"/>
                </a:lnTo>
                <a:lnTo>
                  <a:pt x="6883" y="365125"/>
                </a:lnTo>
                <a:lnTo>
                  <a:pt x="10083" y="366496"/>
                </a:lnTo>
                <a:lnTo>
                  <a:pt x="119557" y="366496"/>
                </a:lnTo>
                <a:lnTo>
                  <a:pt x="122923" y="365125"/>
                </a:lnTo>
                <a:lnTo>
                  <a:pt x="128435" y="359625"/>
                </a:lnTo>
                <a:lnTo>
                  <a:pt x="129806" y="356412"/>
                </a:lnTo>
                <a:lnTo>
                  <a:pt x="129806" y="239445"/>
                </a:lnTo>
                <a:lnTo>
                  <a:pt x="174294" y="239445"/>
                </a:lnTo>
                <a:lnTo>
                  <a:pt x="210997" y="250456"/>
                </a:lnTo>
                <a:lnTo>
                  <a:pt x="210527" y="249542"/>
                </a:lnTo>
                <a:lnTo>
                  <a:pt x="269252" y="358698"/>
                </a:lnTo>
                <a:lnTo>
                  <a:pt x="279184" y="366496"/>
                </a:lnTo>
                <a:lnTo>
                  <a:pt x="403936" y="366496"/>
                </a:lnTo>
                <a:lnTo>
                  <a:pt x="408139" y="364286"/>
                </a:lnTo>
                <a:lnTo>
                  <a:pt x="413334" y="355422"/>
                </a:lnTo>
                <a:close/>
              </a:path>
              <a:path w="993139" h="372110" extrusionOk="0">
                <a:moveTo>
                  <a:pt x="541693" y="16979"/>
                </a:moveTo>
                <a:lnTo>
                  <a:pt x="540550" y="13766"/>
                </a:lnTo>
                <a:lnTo>
                  <a:pt x="535952" y="8267"/>
                </a:lnTo>
                <a:lnTo>
                  <a:pt x="533120" y="6883"/>
                </a:lnTo>
                <a:lnTo>
                  <a:pt x="441083" y="6883"/>
                </a:lnTo>
                <a:lnTo>
                  <a:pt x="438251" y="8267"/>
                </a:lnTo>
                <a:lnTo>
                  <a:pt x="433666" y="13766"/>
                </a:lnTo>
                <a:lnTo>
                  <a:pt x="432523" y="16979"/>
                </a:lnTo>
                <a:lnTo>
                  <a:pt x="432523" y="356412"/>
                </a:lnTo>
                <a:lnTo>
                  <a:pt x="433666" y="359613"/>
                </a:lnTo>
                <a:lnTo>
                  <a:pt x="438251" y="365125"/>
                </a:lnTo>
                <a:lnTo>
                  <a:pt x="441083" y="366496"/>
                </a:lnTo>
                <a:lnTo>
                  <a:pt x="444449" y="366496"/>
                </a:lnTo>
                <a:lnTo>
                  <a:pt x="533120" y="366496"/>
                </a:lnTo>
                <a:lnTo>
                  <a:pt x="535952" y="365125"/>
                </a:lnTo>
                <a:lnTo>
                  <a:pt x="540550" y="359613"/>
                </a:lnTo>
                <a:lnTo>
                  <a:pt x="541693" y="356412"/>
                </a:lnTo>
                <a:lnTo>
                  <a:pt x="541693" y="16979"/>
                </a:lnTo>
                <a:close/>
              </a:path>
              <a:path w="993139" h="372110" extrusionOk="0">
                <a:moveTo>
                  <a:pt x="993038" y="186232"/>
                </a:moveTo>
                <a:lnTo>
                  <a:pt x="989622" y="142214"/>
                </a:lnTo>
                <a:lnTo>
                  <a:pt x="979385" y="104190"/>
                </a:lnTo>
                <a:lnTo>
                  <a:pt x="938453" y="46101"/>
                </a:lnTo>
                <a:lnTo>
                  <a:pt x="870902" y="11531"/>
                </a:lnTo>
                <a:lnTo>
                  <a:pt x="865987" y="10566"/>
                </a:lnTo>
                <a:lnTo>
                  <a:pt x="865987" y="186232"/>
                </a:lnTo>
                <a:lnTo>
                  <a:pt x="864565" y="204749"/>
                </a:lnTo>
                <a:lnTo>
                  <a:pt x="843280" y="245630"/>
                </a:lnTo>
                <a:lnTo>
                  <a:pt x="797725" y="264337"/>
                </a:lnTo>
                <a:lnTo>
                  <a:pt x="777455" y="265582"/>
                </a:lnTo>
                <a:lnTo>
                  <a:pt x="757186" y="264337"/>
                </a:lnTo>
                <a:lnTo>
                  <a:pt x="711873" y="245630"/>
                </a:lnTo>
                <a:lnTo>
                  <a:pt x="690791" y="204749"/>
                </a:lnTo>
                <a:lnTo>
                  <a:pt x="689394" y="186232"/>
                </a:lnTo>
                <a:lnTo>
                  <a:pt x="690791" y="167741"/>
                </a:lnTo>
                <a:lnTo>
                  <a:pt x="711873" y="126834"/>
                </a:lnTo>
                <a:lnTo>
                  <a:pt x="757186" y="108127"/>
                </a:lnTo>
                <a:lnTo>
                  <a:pt x="777455" y="106870"/>
                </a:lnTo>
                <a:lnTo>
                  <a:pt x="797725" y="108127"/>
                </a:lnTo>
                <a:lnTo>
                  <a:pt x="843280" y="126834"/>
                </a:lnTo>
                <a:lnTo>
                  <a:pt x="864565" y="167741"/>
                </a:lnTo>
                <a:lnTo>
                  <a:pt x="865987" y="186232"/>
                </a:lnTo>
                <a:lnTo>
                  <a:pt x="865987" y="10566"/>
                </a:lnTo>
                <a:lnTo>
                  <a:pt x="827417" y="2882"/>
                </a:lnTo>
                <a:lnTo>
                  <a:pt x="777455" y="0"/>
                </a:lnTo>
                <a:lnTo>
                  <a:pt x="727481" y="2882"/>
                </a:lnTo>
                <a:lnTo>
                  <a:pt x="683996" y="11531"/>
                </a:lnTo>
                <a:lnTo>
                  <a:pt x="646976" y="25933"/>
                </a:lnTo>
                <a:lnTo>
                  <a:pt x="592569" y="72148"/>
                </a:lnTo>
                <a:lnTo>
                  <a:pt x="565289" y="142214"/>
                </a:lnTo>
                <a:lnTo>
                  <a:pt x="561886" y="186232"/>
                </a:lnTo>
                <a:lnTo>
                  <a:pt x="565289" y="230238"/>
                </a:lnTo>
                <a:lnTo>
                  <a:pt x="575525" y="268224"/>
                </a:lnTo>
                <a:lnTo>
                  <a:pt x="616458" y="326123"/>
                </a:lnTo>
                <a:lnTo>
                  <a:pt x="683996" y="360527"/>
                </a:lnTo>
                <a:lnTo>
                  <a:pt x="727481" y="369138"/>
                </a:lnTo>
                <a:lnTo>
                  <a:pt x="777455" y="371995"/>
                </a:lnTo>
                <a:lnTo>
                  <a:pt x="827417" y="369138"/>
                </a:lnTo>
                <a:lnTo>
                  <a:pt x="870902" y="360527"/>
                </a:lnTo>
                <a:lnTo>
                  <a:pt x="907910" y="346202"/>
                </a:lnTo>
                <a:lnTo>
                  <a:pt x="962329" y="300189"/>
                </a:lnTo>
                <a:lnTo>
                  <a:pt x="980097" y="265582"/>
                </a:lnTo>
                <a:lnTo>
                  <a:pt x="989622" y="230238"/>
                </a:lnTo>
                <a:lnTo>
                  <a:pt x="993038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5401795" y="2859370"/>
            <a:ext cx="465888" cy="230908"/>
          </a:xfrm>
          <a:custGeom>
            <a:avLst/>
            <a:gdLst/>
            <a:ahLst/>
            <a:cxnLst/>
            <a:rect l="l" t="t" r="r" b="b"/>
            <a:pathLst>
              <a:path w="726440" h="360045" extrusionOk="0">
                <a:moveTo>
                  <a:pt x="398602" y="179806"/>
                </a:moveTo>
                <a:lnTo>
                  <a:pt x="395414" y="141592"/>
                </a:lnTo>
                <a:lnTo>
                  <a:pt x="386410" y="109169"/>
                </a:lnTo>
                <a:lnTo>
                  <a:pt x="385876" y="107226"/>
                </a:lnTo>
                <a:lnTo>
                  <a:pt x="347687" y="49999"/>
                </a:lnTo>
                <a:lnTo>
                  <a:pt x="288632" y="12509"/>
                </a:lnTo>
                <a:lnTo>
                  <a:pt x="273837" y="8585"/>
                </a:lnTo>
                <a:lnTo>
                  <a:pt x="273837" y="180276"/>
                </a:lnTo>
                <a:lnTo>
                  <a:pt x="272770" y="196621"/>
                </a:lnTo>
                <a:lnTo>
                  <a:pt x="256870" y="232778"/>
                </a:lnTo>
                <a:lnTo>
                  <a:pt x="222377" y="249339"/>
                </a:lnTo>
                <a:lnTo>
                  <a:pt x="206870" y="250444"/>
                </a:lnTo>
                <a:lnTo>
                  <a:pt x="129819" y="250444"/>
                </a:lnTo>
                <a:lnTo>
                  <a:pt x="129819" y="109169"/>
                </a:lnTo>
                <a:lnTo>
                  <a:pt x="210540" y="109169"/>
                </a:lnTo>
                <a:lnTo>
                  <a:pt x="248805" y="119240"/>
                </a:lnTo>
                <a:lnTo>
                  <a:pt x="272834" y="163703"/>
                </a:lnTo>
                <a:lnTo>
                  <a:pt x="273837" y="180276"/>
                </a:lnTo>
                <a:lnTo>
                  <a:pt x="273837" y="8585"/>
                </a:lnTo>
                <a:lnTo>
                  <a:pt x="253339" y="3124"/>
                </a:lnTo>
                <a:lnTo>
                  <a:pt x="214210" y="0"/>
                </a:lnTo>
                <a:lnTo>
                  <a:pt x="10248" y="0"/>
                </a:lnTo>
                <a:lnTo>
                  <a:pt x="6883" y="1384"/>
                </a:lnTo>
                <a:lnTo>
                  <a:pt x="1384" y="6883"/>
                </a:lnTo>
                <a:lnTo>
                  <a:pt x="0" y="10096"/>
                </a:lnTo>
                <a:lnTo>
                  <a:pt x="0" y="349516"/>
                </a:lnTo>
                <a:lnTo>
                  <a:pt x="1384" y="352729"/>
                </a:lnTo>
                <a:lnTo>
                  <a:pt x="6883" y="358241"/>
                </a:lnTo>
                <a:lnTo>
                  <a:pt x="10248" y="359613"/>
                </a:lnTo>
                <a:lnTo>
                  <a:pt x="216039" y="359613"/>
                </a:lnTo>
                <a:lnTo>
                  <a:pt x="254342" y="356463"/>
                </a:lnTo>
                <a:lnTo>
                  <a:pt x="319938" y="331228"/>
                </a:lnTo>
                <a:lnTo>
                  <a:pt x="369697" y="281978"/>
                </a:lnTo>
                <a:lnTo>
                  <a:pt x="386016" y="250444"/>
                </a:lnTo>
                <a:lnTo>
                  <a:pt x="395389" y="217309"/>
                </a:lnTo>
                <a:lnTo>
                  <a:pt x="398602" y="179806"/>
                </a:lnTo>
                <a:close/>
              </a:path>
              <a:path w="726440" h="360045" extrusionOk="0">
                <a:moveTo>
                  <a:pt x="726097" y="274916"/>
                </a:moveTo>
                <a:lnTo>
                  <a:pt x="724789" y="271551"/>
                </a:lnTo>
                <a:lnTo>
                  <a:pt x="719594" y="266052"/>
                </a:lnTo>
                <a:lnTo>
                  <a:pt x="716305" y="264668"/>
                </a:lnTo>
                <a:lnTo>
                  <a:pt x="545833" y="264668"/>
                </a:lnTo>
                <a:lnTo>
                  <a:pt x="545833" y="226136"/>
                </a:lnTo>
                <a:lnTo>
                  <a:pt x="681139" y="225679"/>
                </a:lnTo>
                <a:lnTo>
                  <a:pt x="684352" y="224307"/>
                </a:lnTo>
                <a:lnTo>
                  <a:pt x="689864" y="218795"/>
                </a:lnTo>
                <a:lnTo>
                  <a:pt x="691235" y="215442"/>
                </a:lnTo>
                <a:lnTo>
                  <a:pt x="691235" y="141732"/>
                </a:lnTo>
                <a:lnTo>
                  <a:pt x="689864" y="138531"/>
                </a:lnTo>
                <a:lnTo>
                  <a:pt x="684352" y="133032"/>
                </a:lnTo>
                <a:lnTo>
                  <a:pt x="681139" y="131648"/>
                </a:lnTo>
                <a:lnTo>
                  <a:pt x="545833" y="131648"/>
                </a:lnTo>
                <a:lnTo>
                  <a:pt x="545833" y="94957"/>
                </a:lnTo>
                <a:lnTo>
                  <a:pt x="703618" y="94957"/>
                </a:lnTo>
                <a:lnTo>
                  <a:pt x="706831" y="93586"/>
                </a:lnTo>
                <a:lnTo>
                  <a:pt x="712330" y="88087"/>
                </a:lnTo>
                <a:lnTo>
                  <a:pt x="713714" y="84721"/>
                </a:lnTo>
                <a:lnTo>
                  <a:pt x="713714" y="10096"/>
                </a:lnTo>
                <a:lnTo>
                  <a:pt x="712330" y="6883"/>
                </a:lnTo>
                <a:lnTo>
                  <a:pt x="706831" y="1384"/>
                </a:lnTo>
                <a:lnTo>
                  <a:pt x="703618" y="0"/>
                </a:lnTo>
                <a:lnTo>
                  <a:pt x="428866" y="0"/>
                </a:lnTo>
                <a:lnTo>
                  <a:pt x="425665" y="1384"/>
                </a:lnTo>
                <a:lnTo>
                  <a:pt x="420154" y="6883"/>
                </a:lnTo>
                <a:lnTo>
                  <a:pt x="418782" y="10096"/>
                </a:lnTo>
                <a:lnTo>
                  <a:pt x="418782" y="349529"/>
                </a:lnTo>
                <a:lnTo>
                  <a:pt x="420154" y="352729"/>
                </a:lnTo>
                <a:lnTo>
                  <a:pt x="425665" y="358241"/>
                </a:lnTo>
                <a:lnTo>
                  <a:pt x="428866" y="359613"/>
                </a:lnTo>
                <a:lnTo>
                  <a:pt x="432536" y="359613"/>
                </a:lnTo>
                <a:lnTo>
                  <a:pt x="716305" y="359613"/>
                </a:lnTo>
                <a:lnTo>
                  <a:pt x="719594" y="358241"/>
                </a:lnTo>
                <a:lnTo>
                  <a:pt x="724789" y="352729"/>
                </a:lnTo>
                <a:lnTo>
                  <a:pt x="726097" y="349529"/>
                </a:lnTo>
                <a:lnTo>
                  <a:pt x="726097" y="274916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5958538" y="2854956"/>
            <a:ext cx="1544272" cy="243940"/>
          </a:xfrm>
          <a:custGeom>
            <a:avLst/>
            <a:gdLst/>
            <a:ahLst/>
            <a:cxnLst/>
            <a:rect l="l" t="t" r="r" b="b"/>
            <a:pathLst>
              <a:path w="2407920" h="380364" extrusionOk="0">
                <a:moveTo>
                  <a:pt x="265747" y="13474"/>
                </a:moveTo>
                <a:lnTo>
                  <a:pt x="264439" y="10096"/>
                </a:lnTo>
                <a:lnTo>
                  <a:pt x="259245" y="4584"/>
                </a:lnTo>
                <a:lnTo>
                  <a:pt x="256108" y="3213"/>
                </a:lnTo>
                <a:lnTo>
                  <a:pt x="252437" y="3213"/>
                </a:lnTo>
                <a:lnTo>
                  <a:pt x="150609" y="3213"/>
                </a:lnTo>
                <a:lnTo>
                  <a:pt x="147408" y="4584"/>
                </a:lnTo>
                <a:lnTo>
                  <a:pt x="141897" y="10096"/>
                </a:lnTo>
                <a:lnTo>
                  <a:pt x="140512" y="13474"/>
                </a:lnTo>
                <a:lnTo>
                  <a:pt x="140512" y="220167"/>
                </a:lnTo>
                <a:lnTo>
                  <a:pt x="137820" y="237439"/>
                </a:lnTo>
                <a:lnTo>
                  <a:pt x="129730" y="249770"/>
                </a:lnTo>
                <a:lnTo>
                  <a:pt x="116268" y="257162"/>
                </a:lnTo>
                <a:lnTo>
                  <a:pt x="97409" y="259626"/>
                </a:lnTo>
                <a:lnTo>
                  <a:pt x="85902" y="258914"/>
                </a:lnTo>
                <a:lnTo>
                  <a:pt x="43738" y="242189"/>
                </a:lnTo>
                <a:lnTo>
                  <a:pt x="22021" y="224307"/>
                </a:lnTo>
                <a:lnTo>
                  <a:pt x="19354" y="222694"/>
                </a:lnTo>
                <a:lnTo>
                  <a:pt x="13538" y="221767"/>
                </a:lnTo>
                <a:lnTo>
                  <a:pt x="10782" y="222161"/>
                </a:lnTo>
                <a:lnTo>
                  <a:pt x="5588" y="224612"/>
                </a:lnTo>
                <a:lnTo>
                  <a:pt x="3530" y="226517"/>
                </a:lnTo>
                <a:lnTo>
                  <a:pt x="469" y="231711"/>
                </a:lnTo>
                <a:lnTo>
                  <a:pt x="0" y="234848"/>
                </a:lnTo>
                <a:lnTo>
                  <a:pt x="622" y="238518"/>
                </a:lnTo>
                <a:lnTo>
                  <a:pt x="14224" y="344627"/>
                </a:lnTo>
                <a:lnTo>
                  <a:pt x="63004" y="369239"/>
                </a:lnTo>
                <a:lnTo>
                  <a:pt x="113309" y="379564"/>
                </a:lnTo>
                <a:lnTo>
                  <a:pt x="129514" y="380250"/>
                </a:lnTo>
                <a:lnTo>
                  <a:pt x="158153" y="378079"/>
                </a:lnTo>
                <a:lnTo>
                  <a:pt x="206997" y="360641"/>
                </a:lnTo>
                <a:lnTo>
                  <a:pt x="244068" y="326047"/>
                </a:lnTo>
                <a:lnTo>
                  <a:pt x="263334" y="279946"/>
                </a:lnTo>
                <a:lnTo>
                  <a:pt x="265747" y="253187"/>
                </a:lnTo>
                <a:lnTo>
                  <a:pt x="265747" y="13474"/>
                </a:lnTo>
                <a:close/>
              </a:path>
              <a:path w="2407920" h="380364" extrusionOk="0">
                <a:moveTo>
                  <a:pt x="725932" y="351523"/>
                </a:moveTo>
                <a:lnTo>
                  <a:pt x="723493" y="346316"/>
                </a:lnTo>
                <a:lnTo>
                  <a:pt x="706056" y="313740"/>
                </a:lnTo>
                <a:lnTo>
                  <a:pt x="662851" y="233019"/>
                </a:lnTo>
                <a:lnTo>
                  <a:pt x="620128" y="153200"/>
                </a:lnTo>
                <a:lnTo>
                  <a:pt x="545985" y="14693"/>
                </a:lnTo>
                <a:lnTo>
                  <a:pt x="535736" y="6883"/>
                </a:lnTo>
                <a:lnTo>
                  <a:pt x="525805" y="6883"/>
                </a:lnTo>
                <a:lnTo>
                  <a:pt x="525805" y="233019"/>
                </a:lnTo>
                <a:lnTo>
                  <a:pt x="440486" y="233019"/>
                </a:lnTo>
                <a:lnTo>
                  <a:pt x="484517" y="153200"/>
                </a:lnTo>
                <a:lnTo>
                  <a:pt x="525805" y="233019"/>
                </a:lnTo>
                <a:lnTo>
                  <a:pt x="525805" y="6883"/>
                </a:lnTo>
                <a:lnTo>
                  <a:pt x="450583" y="6883"/>
                </a:lnTo>
                <a:lnTo>
                  <a:pt x="448284" y="7658"/>
                </a:lnTo>
                <a:lnTo>
                  <a:pt x="442785" y="10718"/>
                </a:lnTo>
                <a:lnTo>
                  <a:pt x="440944" y="12395"/>
                </a:lnTo>
                <a:lnTo>
                  <a:pt x="440029" y="14236"/>
                </a:lnTo>
                <a:lnTo>
                  <a:pt x="251510" y="345859"/>
                </a:lnTo>
                <a:lnTo>
                  <a:pt x="248450" y="351066"/>
                </a:lnTo>
                <a:lnTo>
                  <a:pt x="248297" y="355803"/>
                </a:lnTo>
                <a:lnTo>
                  <a:pt x="253809" y="364350"/>
                </a:lnTo>
                <a:lnTo>
                  <a:pt x="258241" y="366496"/>
                </a:lnTo>
                <a:lnTo>
                  <a:pt x="361746" y="366496"/>
                </a:lnTo>
                <a:lnTo>
                  <a:pt x="395541" y="313740"/>
                </a:lnTo>
                <a:lnTo>
                  <a:pt x="567550" y="313740"/>
                </a:lnTo>
                <a:lnTo>
                  <a:pt x="590931" y="358698"/>
                </a:lnTo>
                <a:lnTo>
                  <a:pt x="591858" y="360845"/>
                </a:lnTo>
                <a:lnTo>
                  <a:pt x="593610" y="362686"/>
                </a:lnTo>
                <a:lnTo>
                  <a:pt x="598805" y="365747"/>
                </a:lnTo>
                <a:lnTo>
                  <a:pt x="601179" y="366496"/>
                </a:lnTo>
                <a:lnTo>
                  <a:pt x="716762" y="366496"/>
                </a:lnTo>
                <a:lnTo>
                  <a:pt x="721042" y="364426"/>
                </a:lnTo>
                <a:lnTo>
                  <a:pt x="725932" y="356184"/>
                </a:lnTo>
                <a:lnTo>
                  <a:pt x="725932" y="351523"/>
                </a:lnTo>
                <a:close/>
              </a:path>
              <a:path w="2407920" h="380364" extrusionOk="0">
                <a:moveTo>
                  <a:pt x="1107871" y="16979"/>
                </a:moveTo>
                <a:lnTo>
                  <a:pt x="1106487" y="13766"/>
                </a:lnTo>
                <a:lnTo>
                  <a:pt x="1100988" y="8267"/>
                </a:lnTo>
                <a:lnTo>
                  <a:pt x="1097610" y="6883"/>
                </a:lnTo>
                <a:lnTo>
                  <a:pt x="1000226" y="6883"/>
                </a:lnTo>
                <a:lnTo>
                  <a:pt x="996873" y="8267"/>
                </a:lnTo>
                <a:lnTo>
                  <a:pt x="991362" y="13766"/>
                </a:lnTo>
                <a:lnTo>
                  <a:pt x="989977" y="16979"/>
                </a:lnTo>
                <a:lnTo>
                  <a:pt x="989977" y="189445"/>
                </a:lnTo>
                <a:lnTo>
                  <a:pt x="963841" y="153441"/>
                </a:lnTo>
                <a:lnTo>
                  <a:pt x="927874" y="105283"/>
                </a:lnTo>
                <a:lnTo>
                  <a:pt x="859726" y="12852"/>
                </a:lnTo>
                <a:lnTo>
                  <a:pt x="859104" y="11315"/>
                </a:lnTo>
                <a:lnTo>
                  <a:pt x="857504" y="9944"/>
                </a:lnTo>
                <a:lnTo>
                  <a:pt x="852297" y="7505"/>
                </a:lnTo>
                <a:lnTo>
                  <a:pt x="850087" y="6883"/>
                </a:lnTo>
                <a:lnTo>
                  <a:pt x="742759" y="6883"/>
                </a:lnTo>
                <a:lnTo>
                  <a:pt x="739546" y="8267"/>
                </a:lnTo>
                <a:lnTo>
                  <a:pt x="734047" y="13766"/>
                </a:lnTo>
                <a:lnTo>
                  <a:pt x="732663" y="16979"/>
                </a:lnTo>
                <a:lnTo>
                  <a:pt x="732663" y="356400"/>
                </a:lnTo>
                <a:lnTo>
                  <a:pt x="734047" y="359613"/>
                </a:lnTo>
                <a:lnTo>
                  <a:pt x="739546" y="365125"/>
                </a:lnTo>
                <a:lnTo>
                  <a:pt x="742759" y="366496"/>
                </a:lnTo>
                <a:lnTo>
                  <a:pt x="839838" y="366496"/>
                </a:lnTo>
                <a:lnTo>
                  <a:pt x="843203" y="365125"/>
                </a:lnTo>
                <a:lnTo>
                  <a:pt x="848715" y="359613"/>
                </a:lnTo>
                <a:lnTo>
                  <a:pt x="850087" y="356400"/>
                </a:lnTo>
                <a:lnTo>
                  <a:pt x="850087" y="186690"/>
                </a:lnTo>
                <a:lnTo>
                  <a:pt x="980655" y="362521"/>
                </a:lnTo>
                <a:lnTo>
                  <a:pt x="982484" y="363816"/>
                </a:lnTo>
                <a:lnTo>
                  <a:pt x="987386" y="365963"/>
                </a:lnTo>
                <a:lnTo>
                  <a:pt x="989368" y="366496"/>
                </a:lnTo>
                <a:lnTo>
                  <a:pt x="1097610" y="366496"/>
                </a:lnTo>
                <a:lnTo>
                  <a:pt x="1100988" y="365125"/>
                </a:lnTo>
                <a:lnTo>
                  <a:pt x="1106487" y="359613"/>
                </a:lnTo>
                <a:lnTo>
                  <a:pt x="1107871" y="356400"/>
                </a:lnTo>
                <a:lnTo>
                  <a:pt x="1107871" y="16979"/>
                </a:lnTo>
                <a:close/>
              </a:path>
              <a:path w="2407920" h="380364" extrusionOk="0">
                <a:moveTo>
                  <a:pt x="1443609" y="281800"/>
                </a:moveTo>
                <a:lnTo>
                  <a:pt x="1442313" y="278434"/>
                </a:lnTo>
                <a:lnTo>
                  <a:pt x="1437119" y="272935"/>
                </a:lnTo>
                <a:lnTo>
                  <a:pt x="1433830" y="271551"/>
                </a:lnTo>
                <a:lnTo>
                  <a:pt x="1263357" y="271551"/>
                </a:lnTo>
                <a:lnTo>
                  <a:pt x="1263357" y="233019"/>
                </a:lnTo>
                <a:lnTo>
                  <a:pt x="1398663" y="232562"/>
                </a:lnTo>
                <a:lnTo>
                  <a:pt x="1401876" y="231190"/>
                </a:lnTo>
                <a:lnTo>
                  <a:pt x="1407388" y="225679"/>
                </a:lnTo>
                <a:lnTo>
                  <a:pt x="1408760" y="222326"/>
                </a:lnTo>
                <a:lnTo>
                  <a:pt x="1408760" y="148615"/>
                </a:lnTo>
                <a:lnTo>
                  <a:pt x="1407388" y="145415"/>
                </a:lnTo>
                <a:lnTo>
                  <a:pt x="1401876" y="139915"/>
                </a:lnTo>
                <a:lnTo>
                  <a:pt x="1398663" y="138531"/>
                </a:lnTo>
                <a:lnTo>
                  <a:pt x="1263357" y="138531"/>
                </a:lnTo>
                <a:lnTo>
                  <a:pt x="1263357" y="101841"/>
                </a:lnTo>
                <a:lnTo>
                  <a:pt x="1421130" y="101841"/>
                </a:lnTo>
                <a:lnTo>
                  <a:pt x="1424355" y="100469"/>
                </a:lnTo>
                <a:lnTo>
                  <a:pt x="1429854" y="94970"/>
                </a:lnTo>
                <a:lnTo>
                  <a:pt x="1431226" y="91605"/>
                </a:lnTo>
                <a:lnTo>
                  <a:pt x="1431226" y="16979"/>
                </a:lnTo>
                <a:lnTo>
                  <a:pt x="1429854" y="13766"/>
                </a:lnTo>
                <a:lnTo>
                  <a:pt x="1424355" y="8267"/>
                </a:lnTo>
                <a:lnTo>
                  <a:pt x="1421130" y="6883"/>
                </a:lnTo>
                <a:lnTo>
                  <a:pt x="1146390" y="6883"/>
                </a:lnTo>
                <a:lnTo>
                  <a:pt x="1143177" y="8267"/>
                </a:lnTo>
                <a:lnTo>
                  <a:pt x="1137678" y="13766"/>
                </a:lnTo>
                <a:lnTo>
                  <a:pt x="1136307" y="16979"/>
                </a:lnTo>
                <a:lnTo>
                  <a:pt x="1136307" y="356412"/>
                </a:lnTo>
                <a:lnTo>
                  <a:pt x="1137678" y="359613"/>
                </a:lnTo>
                <a:lnTo>
                  <a:pt x="1143177" y="365125"/>
                </a:lnTo>
                <a:lnTo>
                  <a:pt x="1146390" y="366496"/>
                </a:lnTo>
                <a:lnTo>
                  <a:pt x="1150061" y="366496"/>
                </a:lnTo>
                <a:lnTo>
                  <a:pt x="1433830" y="366496"/>
                </a:lnTo>
                <a:lnTo>
                  <a:pt x="1437119" y="365125"/>
                </a:lnTo>
                <a:lnTo>
                  <a:pt x="1442313" y="359613"/>
                </a:lnTo>
                <a:lnTo>
                  <a:pt x="1443609" y="356412"/>
                </a:lnTo>
                <a:lnTo>
                  <a:pt x="1443609" y="281800"/>
                </a:lnTo>
                <a:close/>
              </a:path>
              <a:path w="2407920" h="380364" extrusionOk="0">
                <a:moveTo>
                  <a:pt x="1572958" y="16979"/>
                </a:moveTo>
                <a:lnTo>
                  <a:pt x="1571815" y="13766"/>
                </a:lnTo>
                <a:lnTo>
                  <a:pt x="1567218" y="8267"/>
                </a:lnTo>
                <a:lnTo>
                  <a:pt x="1564386" y="6883"/>
                </a:lnTo>
                <a:lnTo>
                  <a:pt x="1472349" y="6883"/>
                </a:lnTo>
                <a:lnTo>
                  <a:pt x="1469529" y="8267"/>
                </a:lnTo>
                <a:lnTo>
                  <a:pt x="1464932" y="13766"/>
                </a:lnTo>
                <a:lnTo>
                  <a:pt x="1463789" y="16979"/>
                </a:lnTo>
                <a:lnTo>
                  <a:pt x="1463789" y="356412"/>
                </a:lnTo>
                <a:lnTo>
                  <a:pt x="1464932" y="359613"/>
                </a:lnTo>
                <a:lnTo>
                  <a:pt x="1469529" y="365125"/>
                </a:lnTo>
                <a:lnTo>
                  <a:pt x="1472349" y="366496"/>
                </a:lnTo>
                <a:lnTo>
                  <a:pt x="1475714" y="366496"/>
                </a:lnTo>
                <a:lnTo>
                  <a:pt x="1564386" y="366496"/>
                </a:lnTo>
                <a:lnTo>
                  <a:pt x="1567218" y="365125"/>
                </a:lnTo>
                <a:lnTo>
                  <a:pt x="1571815" y="359613"/>
                </a:lnTo>
                <a:lnTo>
                  <a:pt x="1572958" y="356412"/>
                </a:lnTo>
                <a:lnTo>
                  <a:pt x="1572958" y="16979"/>
                </a:lnTo>
                <a:close/>
              </a:path>
              <a:path w="2407920" h="380364" extrusionOk="0">
                <a:moveTo>
                  <a:pt x="2006485" y="355422"/>
                </a:moveTo>
                <a:lnTo>
                  <a:pt x="2006257" y="350596"/>
                </a:lnTo>
                <a:lnTo>
                  <a:pt x="2003196" y="345401"/>
                </a:lnTo>
                <a:lnTo>
                  <a:pt x="1946338" y="249542"/>
                </a:lnTo>
                <a:lnTo>
                  <a:pt x="1940356" y="239445"/>
                </a:lnTo>
                <a:lnTo>
                  <a:pt x="1911743" y="212267"/>
                </a:lnTo>
                <a:lnTo>
                  <a:pt x="1898167" y="204127"/>
                </a:lnTo>
                <a:lnTo>
                  <a:pt x="1906422" y="201371"/>
                </a:lnTo>
                <a:lnTo>
                  <a:pt x="1952828" y="169976"/>
                </a:lnTo>
                <a:lnTo>
                  <a:pt x="1960130" y="157340"/>
                </a:lnTo>
                <a:lnTo>
                  <a:pt x="1962721" y="152869"/>
                </a:lnTo>
                <a:lnTo>
                  <a:pt x="1968652" y="132143"/>
                </a:lnTo>
                <a:lnTo>
                  <a:pt x="1970633" y="107810"/>
                </a:lnTo>
                <a:lnTo>
                  <a:pt x="1968576" y="89001"/>
                </a:lnTo>
                <a:lnTo>
                  <a:pt x="1948954" y="48374"/>
                </a:lnTo>
                <a:lnTo>
                  <a:pt x="1912747" y="21590"/>
                </a:lnTo>
                <a:lnTo>
                  <a:pt x="1865274" y="8509"/>
                </a:lnTo>
                <a:lnTo>
                  <a:pt x="1843582" y="7264"/>
                </a:lnTo>
                <a:lnTo>
                  <a:pt x="1843582" y="121564"/>
                </a:lnTo>
                <a:lnTo>
                  <a:pt x="1842490" y="130873"/>
                </a:lnTo>
                <a:lnTo>
                  <a:pt x="1804708" y="155384"/>
                </a:lnTo>
                <a:lnTo>
                  <a:pt x="1775244" y="157340"/>
                </a:lnTo>
                <a:lnTo>
                  <a:pt x="1720189" y="157340"/>
                </a:lnTo>
                <a:lnTo>
                  <a:pt x="1720189" y="89001"/>
                </a:lnTo>
                <a:lnTo>
                  <a:pt x="1791754" y="89001"/>
                </a:lnTo>
                <a:lnTo>
                  <a:pt x="1830273" y="96799"/>
                </a:lnTo>
                <a:lnTo>
                  <a:pt x="1843582" y="121564"/>
                </a:lnTo>
                <a:lnTo>
                  <a:pt x="1843582" y="7264"/>
                </a:lnTo>
                <a:lnTo>
                  <a:pt x="1837156" y="6883"/>
                </a:lnTo>
                <a:lnTo>
                  <a:pt x="1603235" y="6883"/>
                </a:lnTo>
                <a:lnTo>
                  <a:pt x="1600022" y="8280"/>
                </a:lnTo>
                <a:lnTo>
                  <a:pt x="1594510" y="13766"/>
                </a:lnTo>
                <a:lnTo>
                  <a:pt x="1593138" y="16979"/>
                </a:lnTo>
                <a:lnTo>
                  <a:pt x="1593138" y="356412"/>
                </a:lnTo>
                <a:lnTo>
                  <a:pt x="1594510" y="359625"/>
                </a:lnTo>
                <a:lnTo>
                  <a:pt x="1600022" y="365125"/>
                </a:lnTo>
                <a:lnTo>
                  <a:pt x="1603235" y="366496"/>
                </a:lnTo>
                <a:lnTo>
                  <a:pt x="1712696" y="366496"/>
                </a:lnTo>
                <a:lnTo>
                  <a:pt x="1716062" y="365125"/>
                </a:lnTo>
                <a:lnTo>
                  <a:pt x="1721573" y="359625"/>
                </a:lnTo>
                <a:lnTo>
                  <a:pt x="1722945" y="356412"/>
                </a:lnTo>
                <a:lnTo>
                  <a:pt x="1722945" y="239445"/>
                </a:lnTo>
                <a:lnTo>
                  <a:pt x="1767433" y="239445"/>
                </a:lnTo>
                <a:lnTo>
                  <a:pt x="1804136" y="250456"/>
                </a:lnTo>
                <a:lnTo>
                  <a:pt x="1803666" y="249542"/>
                </a:lnTo>
                <a:lnTo>
                  <a:pt x="1862391" y="358698"/>
                </a:lnTo>
                <a:lnTo>
                  <a:pt x="1872322" y="366496"/>
                </a:lnTo>
                <a:lnTo>
                  <a:pt x="1997075" y="366496"/>
                </a:lnTo>
                <a:lnTo>
                  <a:pt x="2001278" y="364286"/>
                </a:lnTo>
                <a:lnTo>
                  <a:pt x="2006485" y="355422"/>
                </a:lnTo>
                <a:close/>
              </a:path>
              <a:path w="2407920" h="380364" extrusionOk="0">
                <a:moveTo>
                  <a:pt x="2407755" y="186232"/>
                </a:moveTo>
                <a:lnTo>
                  <a:pt x="2404338" y="142214"/>
                </a:lnTo>
                <a:lnTo>
                  <a:pt x="2394102" y="104190"/>
                </a:lnTo>
                <a:lnTo>
                  <a:pt x="2353170" y="46101"/>
                </a:lnTo>
                <a:lnTo>
                  <a:pt x="2285619" y="11531"/>
                </a:lnTo>
                <a:lnTo>
                  <a:pt x="2280704" y="10566"/>
                </a:lnTo>
                <a:lnTo>
                  <a:pt x="2280704" y="186232"/>
                </a:lnTo>
                <a:lnTo>
                  <a:pt x="2279281" y="204749"/>
                </a:lnTo>
                <a:lnTo>
                  <a:pt x="2257996" y="245630"/>
                </a:lnTo>
                <a:lnTo>
                  <a:pt x="2212441" y="264337"/>
                </a:lnTo>
                <a:lnTo>
                  <a:pt x="2192172" y="265582"/>
                </a:lnTo>
                <a:lnTo>
                  <a:pt x="2171903" y="264337"/>
                </a:lnTo>
                <a:lnTo>
                  <a:pt x="2126589" y="245630"/>
                </a:lnTo>
                <a:lnTo>
                  <a:pt x="2105507" y="204749"/>
                </a:lnTo>
                <a:lnTo>
                  <a:pt x="2104110" y="186232"/>
                </a:lnTo>
                <a:lnTo>
                  <a:pt x="2105507" y="167741"/>
                </a:lnTo>
                <a:lnTo>
                  <a:pt x="2126589" y="126834"/>
                </a:lnTo>
                <a:lnTo>
                  <a:pt x="2171903" y="108127"/>
                </a:lnTo>
                <a:lnTo>
                  <a:pt x="2192172" y="106870"/>
                </a:lnTo>
                <a:lnTo>
                  <a:pt x="2212441" y="108127"/>
                </a:lnTo>
                <a:lnTo>
                  <a:pt x="2257996" y="126834"/>
                </a:lnTo>
                <a:lnTo>
                  <a:pt x="2279281" y="167741"/>
                </a:lnTo>
                <a:lnTo>
                  <a:pt x="2280704" y="186232"/>
                </a:lnTo>
                <a:lnTo>
                  <a:pt x="2280704" y="10566"/>
                </a:lnTo>
                <a:lnTo>
                  <a:pt x="2242134" y="2882"/>
                </a:lnTo>
                <a:lnTo>
                  <a:pt x="2192172" y="0"/>
                </a:lnTo>
                <a:lnTo>
                  <a:pt x="2142198" y="2882"/>
                </a:lnTo>
                <a:lnTo>
                  <a:pt x="2098713" y="11531"/>
                </a:lnTo>
                <a:lnTo>
                  <a:pt x="2061692" y="25933"/>
                </a:lnTo>
                <a:lnTo>
                  <a:pt x="2007285" y="72148"/>
                </a:lnTo>
                <a:lnTo>
                  <a:pt x="1980006" y="142214"/>
                </a:lnTo>
                <a:lnTo>
                  <a:pt x="1976602" y="186232"/>
                </a:lnTo>
                <a:lnTo>
                  <a:pt x="1980006" y="230238"/>
                </a:lnTo>
                <a:lnTo>
                  <a:pt x="1990242" y="268224"/>
                </a:lnTo>
                <a:lnTo>
                  <a:pt x="2031174" y="326123"/>
                </a:lnTo>
                <a:lnTo>
                  <a:pt x="2098713" y="360527"/>
                </a:lnTo>
                <a:lnTo>
                  <a:pt x="2142198" y="369138"/>
                </a:lnTo>
                <a:lnTo>
                  <a:pt x="2192172" y="371995"/>
                </a:lnTo>
                <a:lnTo>
                  <a:pt x="2242134" y="369138"/>
                </a:lnTo>
                <a:lnTo>
                  <a:pt x="2285619" y="360527"/>
                </a:lnTo>
                <a:lnTo>
                  <a:pt x="2322639" y="346202"/>
                </a:lnTo>
                <a:lnTo>
                  <a:pt x="2377046" y="300189"/>
                </a:lnTo>
                <a:lnTo>
                  <a:pt x="2394813" y="265582"/>
                </a:lnTo>
                <a:lnTo>
                  <a:pt x="2404338" y="230238"/>
                </a:lnTo>
                <a:lnTo>
                  <a:pt x="2407755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4875" y="2704221"/>
            <a:ext cx="92232" cy="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682" y="2704220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3743" y="2705726"/>
            <a:ext cx="94619" cy="9361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5398569" y="2705733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3952" y="2705729"/>
            <a:ext cx="8119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80002" y="2705726"/>
            <a:ext cx="8457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27431" y="2704220"/>
            <a:ext cx="98504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64816" y="2705726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7596" y="2704220"/>
            <a:ext cx="98512" cy="959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/>
          <p:nvPr/>
        </p:nvSpPr>
        <p:spPr>
          <a:xfrm>
            <a:off x="6444985" y="2705733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72337" y="2704223"/>
            <a:ext cx="85586" cy="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/>
          <p:nvPr/>
        </p:nvSpPr>
        <p:spPr>
          <a:xfrm>
            <a:off x="6709474" y="2705570"/>
            <a:ext cx="85114" cy="92852"/>
          </a:xfrm>
          <a:custGeom>
            <a:avLst/>
            <a:gdLst/>
            <a:ahLst/>
            <a:cxnLst/>
            <a:rect l="l" t="t" r="r" b="b"/>
            <a:pathLst>
              <a:path w="132715" h="144779" extrusionOk="0">
                <a:moveTo>
                  <a:pt x="132664" y="0"/>
                </a:moveTo>
                <a:lnTo>
                  <a:pt x="0" y="0"/>
                </a:lnTo>
                <a:lnTo>
                  <a:pt x="0" y="29210"/>
                </a:lnTo>
                <a:lnTo>
                  <a:pt x="50292" y="29210"/>
                </a:lnTo>
                <a:lnTo>
                  <a:pt x="50292" y="144780"/>
                </a:lnTo>
                <a:lnTo>
                  <a:pt x="82575" y="144780"/>
                </a:lnTo>
                <a:lnTo>
                  <a:pt x="82575" y="29210"/>
                </a:lnTo>
                <a:lnTo>
                  <a:pt x="132664" y="29210"/>
                </a:lnTo>
                <a:lnTo>
                  <a:pt x="13266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34449" y="2705105"/>
            <a:ext cx="95621" cy="9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90286" y="2705726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3069" y="2704220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98575" y="3217980"/>
            <a:ext cx="75959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14592" y="3217430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45386" y="3217980"/>
            <a:ext cx="83517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85482" y="3216661"/>
            <a:ext cx="82751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618026" y="3216664"/>
            <a:ext cx="68303" cy="8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805624" y="3217980"/>
            <a:ext cx="75959" cy="8165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/>
          <p:nvPr/>
        </p:nvSpPr>
        <p:spPr>
          <a:xfrm>
            <a:off x="5936971" y="3217982"/>
            <a:ext cx="10996" cy="81449"/>
          </a:xfrm>
          <a:custGeom>
            <a:avLst/>
            <a:gdLst/>
            <a:ahLst/>
            <a:cxnLst/>
            <a:rect l="l" t="t" r="r" b="b"/>
            <a:pathLst>
              <a:path w="17145" h="127000" extrusionOk="0">
                <a:moveTo>
                  <a:pt x="17068" y="0"/>
                </a:moveTo>
                <a:lnTo>
                  <a:pt x="0" y="0"/>
                </a:lnTo>
                <a:lnTo>
                  <a:pt x="0" y="126466"/>
                </a:lnTo>
                <a:lnTo>
                  <a:pt x="17068" y="126466"/>
                </a:lnTo>
                <a:lnTo>
                  <a:pt x="1706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10078" y="3217976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124128" y="3217430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254918" y="3217976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441314" y="3216661"/>
            <a:ext cx="82751" cy="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/>
          <p:nvPr/>
        </p:nvSpPr>
        <p:spPr>
          <a:xfrm>
            <a:off x="6642700" y="3217978"/>
            <a:ext cx="33801" cy="81449"/>
          </a:xfrm>
          <a:custGeom>
            <a:avLst/>
            <a:gdLst/>
            <a:ahLst/>
            <a:cxnLst/>
            <a:rect l="l" t="t" r="r" b="b"/>
            <a:pathLst>
              <a:path w="52704" h="127000" extrusionOk="0">
                <a:moveTo>
                  <a:pt x="52387" y="0"/>
                </a:moveTo>
                <a:lnTo>
                  <a:pt x="35318" y="0"/>
                </a:lnTo>
                <a:lnTo>
                  <a:pt x="35318" y="88925"/>
                </a:lnTo>
                <a:lnTo>
                  <a:pt x="34121" y="98713"/>
                </a:lnTo>
                <a:lnTo>
                  <a:pt x="30221" y="105449"/>
                </a:lnTo>
                <a:lnTo>
                  <a:pt x="23151" y="109340"/>
                </a:lnTo>
                <a:lnTo>
                  <a:pt x="12446" y="110591"/>
                </a:lnTo>
                <a:lnTo>
                  <a:pt x="0" y="110591"/>
                </a:lnTo>
                <a:lnTo>
                  <a:pt x="0" y="126466"/>
                </a:lnTo>
                <a:lnTo>
                  <a:pt x="42510" y="118491"/>
                </a:lnTo>
                <a:lnTo>
                  <a:pt x="52387" y="89611"/>
                </a:lnTo>
                <a:lnTo>
                  <a:pt x="5238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732338" y="3216661"/>
            <a:ext cx="82744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867069" y="3216661"/>
            <a:ext cx="76733" cy="8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995126" y="3216661"/>
            <a:ext cx="82751" cy="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 txBox="1"/>
          <p:nvPr/>
        </p:nvSpPr>
        <p:spPr>
          <a:xfrm>
            <a:off x="1524000" y="0"/>
            <a:ext cx="99063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Identidade visual Governo do Estado - RJ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1583890" y="276259"/>
            <a:ext cx="615753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ÍNDICE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6255786" y="1123445"/>
            <a:ext cx="1621241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COMPONENTES DA MARCA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6255786" y="1405886"/>
            <a:ext cx="1459158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6486665" y="1704618"/>
            <a:ext cx="913857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VERTICAL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6486665" y="1987060"/>
            <a:ext cx="1081642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HORIZONTAL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486665" y="2269501"/>
            <a:ext cx="2076133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MONOCROMÁTICAS - POSITIVO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6486665" y="2551943"/>
            <a:ext cx="2104640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MONOCROMÁTICAS - NEGATIVO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6486665" y="2834384"/>
            <a:ext cx="1879434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SIMPLIFICADA SEM SLOGAN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6486665" y="3116826"/>
            <a:ext cx="2215818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COM SECRETARIAS E ÓRGÃOS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6486665" y="3399269"/>
            <a:ext cx="2929311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- OPÇÃO COM NOME DA SECRETARIA EM 1 LINHA(3D E 2D)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6486665" y="3681710"/>
            <a:ext cx="3305198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- OPÇÃO COM NOME DA SECRETARIA EM 2 LINHAS (3D E 2D)	11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6486665" y="3964152"/>
            <a:ext cx="2504555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- ASSINATURA CONJUNTA HORIZONTAL (3D E 2D)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6486665" y="4246594"/>
            <a:ext cx="2336769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- ASSINATURA CONJUNTA VERTICAL (3D E 2D)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55786" y="4512746"/>
            <a:ext cx="1369971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ÁREA DE AREJAMENTO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6255786" y="4795188"/>
            <a:ext cx="1128882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REDUÇÃO MÁXIMA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6255787" y="5077630"/>
            <a:ext cx="1287300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CORES E TIPOGRAFIA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6255786" y="5360072"/>
            <a:ext cx="2317222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EM DIFERENTES FUNDOS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6255786" y="5642513"/>
            <a:ext cx="1016483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USO INCORRETO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55786" y="5924955"/>
            <a:ext cx="1313364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ARQUIVOS DA MARCA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9660307" y="1123445"/>
            <a:ext cx="171857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03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9668769" y="1704618"/>
            <a:ext cx="155160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04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9670235" y="1987060"/>
            <a:ext cx="151902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05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9667597" y="2269501"/>
            <a:ext cx="157196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06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9676101" y="2551943"/>
            <a:ext cx="138056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07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9667256" y="2834384"/>
            <a:ext cx="158010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08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9667842" y="3399269"/>
            <a:ext cx="156382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09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9688856" y="3964152"/>
            <a:ext cx="114843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9687683" y="4246594"/>
            <a:ext cx="117286" cy="12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9685737" y="4512746"/>
            <a:ext cx="119323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17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9675817" y="4795188"/>
            <a:ext cx="140907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18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9676500" y="5077630"/>
            <a:ext cx="138870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19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9661334" y="5360072"/>
            <a:ext cx="169821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9681689" y="5642513"/>
            <a:ext cx="129097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21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9669146" y="5924955"/>
            <a:ext cx="154346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22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6108090" y="135397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6108090" y="1908083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6108090" y="2185138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6108090" y="2473737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6108090" y="2768107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6108090" y="3050933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6108090" y="3593499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6108090" y="3872478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6108090" y="4151456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6108090" y="443043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6108090" y="4728652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6108090" y="500822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108090" y="528779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6108090" y="556736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6108090" y="5846934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6108090" y="6126505"/>
            <a:ext cx="3867602" cy="0"/>
          </a:xfrm>
          <a:custGeom>
            <a:avLst/>
            <a:gdLst/>
            <a:ahLst/>
            <a:cxnLst/>
            <a:rect l="l" t="t" r="r" b="b"/>
            <a:pathLst>
              <a:path w="6030594" h="120000" extrusionOk="0">
                <a:moveTo>
                  <a:pt x="6029998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6158340" y="5983841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6161745" y="5702818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161745" y="5419995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6161745" y="5142938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161745" y="4865881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6161745" y="4574196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90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6329131" y="3177380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6329131" y="2896838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6329131" y="2625556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6329131" y="2319633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6329131" y="2045265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6329131" y="1756667"/>
            <a:ext cx="30543" cy="30543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47434" y="0"/>
                </a:moveTo>
                <a:lnTo>
                  <a:pt x="0" y="0"/>
                </a:lnTo>
                <a:lnTo>
                  <a:pt x="0" y="47434"/>
                </a:lnTo>
                <a:lnTo>
                  <a:pt x="47434" y="47434"/>
                </a:lnTo>
                <a:lnTo>
                  <a:pt x="4743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161745" y="1182150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89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6161745" y="1470756"/>
            <a:ext cx="38281" cy="38281"/>
          </a:xfrm>
          <a:custGeom>
            <a:avLst/>
            <a:gdLst/>
            <a:ahLst/>
            <a:cxnLst/>
            <a:rect l="l" t="t" r="r" b="b"/>
            <a:pathLst>
              <a:path w="59690" h="59689" extrusionOk="0">
                <a:moveTo>
                  <a:pt x="59296" y="0"/>
                </a:moveTo>
                <a:lnTo>
                  <a:pt x="0" y="0"/>
                </a:lnTo>
                <a:lnTo>
                  <a:pt x="0" y="59296"/>
                </a:lnTo>
                <a:lnTo>
                  <a:pt x="59296" y="59296"/>
                </a:lnTo>
                <a:lnTo>
                  <a:pt x="59296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1630064" y="1499905"/>
            <a:ext cx="408874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A CAPITAL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8965654" y="2030927"/>
            <a:ext cx="1593141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DEDO DE DEUS NA SERRA DOS ÓRGÃOS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10341934" y="3139146"/>
            <a:ext cx="216654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CAFÉ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9683848" y="3725514"/>
            <a:ext cx="874762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BAIXADA FLUMINENSE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9062423" y="4137697"/>
            <a:ext cx="1496217" cy="22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133569" marR="3258" lvl="0" indent="-12583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DATA DA PROMULGAÇÃO DA PRIMEIRA  CONSTITUIÇÃO DO RIO DE JANEIRO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9047505" y="4646657"/>
            <a:ext cx="1510878" cy="22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113615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DO LATIM  “GERIR O BEM PÚBLICO COM RETIDÃO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1630065" y="2111734"/>
            <a:ext cx="230908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CANA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9148298" y="2510001"/>
            <a:ext cx="1410288" cy="22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0" marR="3258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CÉU AZUL SIMBOLIZANDO JUSTIÇA,-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3258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 E LEALDADE.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1630065" y="2952288"/>
            <a:ext cx="1687622" cy="44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A ÁGUIA SIMBOLIZA UM GOVERNO FORTE,  HONESTO E JUSTO. PORTADRA DE  MENSAGENS DE CONFIANÇA E ESPERANÇA  A TODOS OS CANTOS DO ESTADO.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1630065" y="3795115"/>
            <a:ext cx="1207480" cy="22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O ESTADO DO RIO DE JANEIRO  NA BANDEIRA NACIONAL.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1630065" y="4589274"/>
            <a:ext cx="577880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MAR E PRAIAS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16"/>
          <p:cNvSpPr txBox="1"/>
          <p:nvPr/>
        </p:nvSpPr>
        <p:spPr>
          <a:xfrm>
            <a:off x="1630065" y="5015037"/>
            <a:ext cx="1415582" cy="11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A ALIANÇA ENTRE OS FLUMINENSES</a:t>
            </a:r>
            <a:endParaRPr sz="70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36" name="Google Shape;336;p16"/>
          <p:cNvGrpSpPr/>
          <p:nvPr/>
        </p:nvGrpSpPr>
        <p:grpSpPr>
          <a:xfrm>
            <a:off x="1592035" y="1443075"/>
            <a:ext cx="9004519" cy="4502061"/>
            <a:chOff x="540000" y="2250128"/>
            <a:chExt cx="14040379" cy="7019880"/>
          </a:xfrm>
        </p:grpSpPr>
        <p:pic>
          <p:nvPicPr>
            <p:cNvPr id="337" name="Google Shape;33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6459" y="2250128"/>
              <a:ext cx="5676560" cy="7019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16"/>
            <p:cNvSpPr/>
            <p:nvPr/>
          </p:nvSpPr>
          <p:spPr>
            <a:xfrm>
              <a:off x="540000" y="2691004"/>
              <a:ext cx="7042150" cy="0"/>
            </a:xfrm>
            <a:custGeom>
              <a:avLst/>
              <a:gdLst/>
              <a:ahLst/>
              <a:cxnLst/>
              <a:rect l="l" t="t" r="r" b="b"/>
              <a:pathLst>
                <a:path w="7042150" h="120000" extrusionOk="0">
                  <a:moveTo>
                    <a:pt x="0" y="0"/>
                  </a:moveTo>
                  <a:lnTo>
                    <a:pt x="7041705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7631999" y="3519002"/>
              <a:ext cx="6948170" cy="0"/>
            </a:xfrm>
            <a:custGeom>
              <a:avLst/>
              <a:gdLst/>
              <a:ahLst/>
              <a:cxnLst/>
              <a:rect l="l" t="t" r="r" b="b"/>
              <a:pathLst>
                <a:path w="6948169" h="120000" extrusionOk="0">
                  <a:moveTo>
                    <a:pt x="0" y="0"/>
                  </a:moveTo>
                  <a:lnTo>
                    <a:pt x="6948004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9864000" y="5247002"/>
              <a:ext cx="4716145" cy="0"/>
            </a:xfrm>
            <a:custGeom>
              <a:avLst/>
              <a:gdLst/>
              <a:ahLst/>
              <a:cxnLst/>
              <a:rect l="l" t="t" r="r" b="b"/>
              <a:pathLst>
                <a:path w="4716144" h="120000" extrusionOk="0">
                  <a:moveTo>
                    <a:pt x="0" y="0"/>
                  </a:moveTo>
                  <a:lnTo>
                    <a:pt x="4716005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8729998" y="6161303"/>
              <a:ext cx="5850255" cy="0"/>
            </a:xfrm>
            <a:custGeom>
              <a:avLst/>
              <a:gdLst/>
              <a:ahLst/>
              <a:cxnLst/>
              <a:rect l="l" t="t" r="r" b="b"/>
              <a:pathLst>
                <a:path w="5850255" h="120000" extrusionOk="0">
                  <a:moveTo>
                    <a:pt x="0" y="0"/>
                  </a:moveTo>
                  <a:lnTo>
                    <a:pt x="5850001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7365509" y="6912002"/>
              <a:ext cx="7214870" cy="0"/>
            </a:xfrm>
            <a:custGeom>
              <a:avLst/>
              <a:gdLst/>
              <a:ahLst/>
              <a:cxnLst/>
              <a:rect l="l" t="t" r="r" b="b"/>
              <a:pathLst>
                <a:path w="7214869" h="120000" extrusionOk="0">
                  <a:moveTo>
                    <a:pt x="0" y="0"/>
                  </a:moveTo>
                  <a:lnTo>
                    <a:pt x="7214489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7365509" y="7705603"/>
              <a:ext cx="7214870" cy="0"/>
            </a:xfrm>
            <a:custGeom>
              <a:avLst/>
              <a:gdLst/>
              <a:ahLst/>
              <a:cxnLst/>
              <a:rect l="l" t="t" r="r" b="b"/>
              <a:pathLst>
                <a:path w="7214869" h="120000" extrusionOk="0">
                  <a:moveTo>
                    <a:pt x="0" y="0"/>
                  </a:moveTo>
                  <a:lnTo>
                    <a:pt x="7214489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40000" y="3645003"/>
              <a:ext cx="5148580" cy="0"/>
            </a:xfrm>
            <a:custGeom>
              <a:avLst/>
              <a:gdLst/>
              <a:ahLst/>
              <a:cxnLst/>
              <a:rect l="l" t="t" r="r" b="b"/>
              <a:pathLst>
                <a:path w="5148580" h="120000" extrusionOk="0">
                  <a:moveTo>
                    <a:pt x="0" y="0"/>
                  </a:moveTo>
                  <a:lnTo>
                    <a:pt x="5147995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8244000" y="440100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 h="120000" extrusionOk="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40000" y="5447652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 h="120000" extrusionOk="0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40000" y="6413827"/>
              <a:ext cx="6948170" cy="0"/>
            </a:xfrm>
            <a:custGeom>
              <a:avLst/>
              <a:gdLst/>
              <a:ahLst/>
              <a:cxnLst/>
              <a:rect l="l" t="t" r="r" b="b"/>
              <a:pathLst>
                <a:path w="6948170" h="120000" extrusionOk="0">
                  <a:moveTo>
                    <a:pt x="0" y="0"/>
                  </a:moveTo>
                  <a:lnTo>
                    <a:pt x="6948004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40000" y="7508127"/>
              <a:ext cx="6048375" cy="0"/>
            </a:xfrm>
            <a:custGeom>
              <a:avLst/>
              <a:gdLst/>
              <a:ahLst/>
              <a:cxnLst/>
              <a:rect l="l" t="t" r="r" b="b"/>
              <a:pathLst>
                <a:path w="6048375" h="120000" extrusionOk="0">
                  <a:moveTo>
                    <a:pt x="0" y="0"/>
                  </a:moveTo>
                  <a:lnTo>
                    <a:pt x="6047994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540000" y="8172003"/>
              <a:ext cx="6948170" cy="0"/>
            </a:xfrm>
            <a:custGeom>
              <a:avLst/>
              <a:gdLst/>
              <a:ahLst/>
              <a:cxnLst/>
              <a:rect l="l" t="t" r="r" b="b"/>
              <a:pathLst>
                <a:path w="6948170" h="120000" extrusionOk="0">
                  <a:moveTo>
                    <a:pt x="0" y="0"/>
                  </a:moveTo>
                  <a:lnTo>
                    <a:pt x="6948004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16"/>
          <p:cNvSpPr txBox="1"/>
          <p:nvPr/>
        </p:nvSpPr>
        <p:spPr>
          <a:xfrm>
            <a:off x="1583890" y="276259"/>
            <a:ext cx="2423920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COMPONENTES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16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>
            <a:off x="3826974" y="5430080"/>
            <a:ext cx="537563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3D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7"/>
          <p:cNvSpPr txBox="1"/>
          <p:nvPr/>
        </p:nvSpPr>
        <p:spPr>
          <a:xfrm>
            <a:off x="8093020" y="5430080"/>
            <a:ext cx="53634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2D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6942645" y="4539548"/>
            <a:ext cx="2832794" cy="6923"/>
          </a:xfrm>
          <a:custGeom>
            <a:avLst/>
            <a:gdLst/>
            <a:ahLst/>
            <a:cxnLst/>
            <a:rect l="l" t="t" r="r" b="b"/>
            <a:pathLst>
              <a:path w="4417059" h="10795" extrusionOk="0">
                <a:moveTo>
                  <a:pt x="4416996" y="0"/>
                </a:moveTo>
                <a:lnTo>
                  <a:pt x="0" y="0"/>
                </a:lnTo>
                <a:lnTo>
                  <a:pt x="0" y="10794"/>
                </a:lnTo>
                <a:lnTo>
                  <a:pt x="4416996" y="10794"/>
                </a:lnTo>
                <a:lnTo>
                  <a:pt x="4416996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17"/>
          <p:cNvGrpSpPr/>
          <p:nvPr/>
        </p:nvGrpSpPr>
        <p:grpSpPr>
          <a:xfrm>
            <a:off x="7683123" y="2292037"/>
            <a:ext cx="1351503" cy="1705345"/>
            <a:chOff x="10037585" y="3573880"/>
            <a:chExt cx="2107344" cy="2659074"/>
          </a:xfrm>
        </p:grpSpPr>
        <p:pic>
          <p:nvPicPr>
            <p:cNvPr id="361" name="Google Shape;36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37585" y="3573880"/>
              <a:ext cx="2107344" cy="234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59943" y="5945452"/>
              <a:ext cx="1648472" cy="2875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7"/>
          <p:cNvSpPr/>
          <p:nvPr/>
        </p:nvSpPr>
        <p:spPr>
          <a:xfrm>
            <a:off x="6944551" y="4240231"/>
            <a:ext cx="636931" cy="238645"/>
          </a:xfrm>
          <a:custGeom>
            <a:avLst/>
            <a:gdLst/>
            <a:ahLst/>
            <a:cxnLst/>
            <a:rect l="l" t="t" r="r" b="b"/>
            <a:pathLst>
              <a:path w="993140" h="372109" extrusionOk="0">
                <a:moveTo>
                  <a:pt x="413334" y="355409"/>
                </a:moveTo>
                <a:lnTo>
                  <a:pt x="413118" y="350583"/>
                </a:lnTo>
                <a:lnTo>
                  <a:pt x="410057" y="345389"/>
                </a:lnTo>
                <a:lnTo>
                  <a:pt x="353199" y="249529"/>
                </a:lnTo>
                <a:lnTo>
                  <a:pt x="347218" y="239433"/>
                </a:lnTo>
                <a:lnTo>
                  <a:pt x="318604" y="212267"/>
                </a:lnTo>
                <a:lnTo>
                  <a:pt x="305015" y="204114"/>
                </a:lnTo>
                <a:lnTo>
                  <a:pt x="313283" y="201358"/>
                </a:lnTo>
                <a:lnTo>
                  <a:pt x="359689" y="169976"/>
                </a:lnTo>
                <a:lnTo>
                  <a:pt x="375513" y="132143"/>
                </a:lnTo>
                <a:lnTo>
                  <a:pt x="377494" y="107797"/>
                </a:lnTo>
                <a:lnTo>
                  <a:pt x="375437" y="88988"/>
                </a:lnTo>
                <a:lnTo>
                  <a:pt x="355815" y="48374"/>
                </a:lnTo>
                <a:lnTo>
                  <a:pt x="319608" y="21590"/>
                </a:lnTo>
                <a:lnTo>
                  <a:pt x="272135" y="8509"/>
                </a:lnTo>
                <a:lnTo>
                  <a:pt x="250444" y="7251"/>
                </a:lnTo>
                <a:lnTo>
                  <a:pt x="250444" y="121551"/>
                </a:lnTo>
                <a:lnTo>
                  <a:pt x="249351" y="130873"/>
                </a:lnTo>
                <a:lnTo>
                  <a:pt x="211556" y="155384"/>
                </a:lnTo>
                <a:lnTo>
                  <a:pt x="182105" y="157327"/>
                </a:lnTo>
                <a:lnTo>
                  <a:pt x="127050" y="157327"/>
                </a:lnTo>
                <a:lnTo>
                  <a:pt x="127050" y="88988"/>
                </a:lnTo>
                <a:lnTo>
                  <a:pt x="198602" y="88988"/>
                </a:lnTo>
                <a:lnTo>
                  <a:pt x="237134" y="96786"/>
                </a:lnTo>
                <a:lnTo>
                  <a:pt x="250444" y="121551"/>
                </a:lnTo>
                <a:lnTo>
                  <a:pt x="250444" y="7251"/>
                </a:lnTo>
                <a:lnTo>
                  <a:pt x="244017" y="6870"/>
                </a:lnTo>
                <a:lnTo>
                  <a:pt x="10083" y="6870"/>
                </a:lnTo>
                <a:lnTo>
                  <a:pt x="6883" y="8267"/>
                </a:lnTo>
                <a:lnTo>
                  <a:pt x="1371" y="13754"/>
                </a:lnTo>
                <a:lnTo>
                  <a:pt x="0" y="16967"/>
                </a:lnTo>
                <a:lnTo>
                  <a:pt x="0" y="356400"/>
                </a:lnTo>
                <a:lnTo>
                  <a:pt x="1371" y="359613"/>
                </a:lnTo>
                <a:lnTo>
                  <a:pt x="6883" y="365112"/>
                </a:lnTo>
                <a:lnTo>
                  <a:pt x="10083" y="366483"/>
                </a:lnTo>
                <a:lnTo>
                  <a:pt x="119557" y="366483"/>
                </a:lnTo>
                <a:lnTo>
                  <a:pt x="122923" y="365112"/>
                </a:lnTo>
                <a:lnTo>
                  <a:pt x="128435" y="359613"/>
                </a:lnTo>
                <a:lnTo>
                  <a:pt x="129806" y="356400"/>
                </a:lnTo>
                <a:lnTo>
                  <a:pt x="129806" y="239433"/>
                </a:lnTo>
                <a:lnTo>
                  <a:pt x="174294" y="239433"/>
                </a:lnTo>
                <a:lnTo>
                  <a:pt x="210997" y="250444"/>
                </a:lnTo>
                <a:lnTo>
                  <a:pt x="210527" y="249529"/>
                </a:lnTo>
                <a:lnTo>
                  <a:pt x="269252" y="358686"/>
                </a:lnTo>
                <a:lnTo>
                  <a:pt x="279184" y="366483"/>
                </a:lnTo>
                <a:lnTo>
                  <a:pt x="403936" y="366483"/>
                </a:lnTo>
                <a:lnTo>
                  <a:pt x="408139" y="364274"/>
                </a:lnTo>
                <a:lnTo>
                  <a:pt x="413334" y="355409"/>
                </a:lnTo>
                <a:close/>
              </a:path>
              <a:path w="993140" h="372109" extrusionOk="0">
                <a:moveTo>
                  <a:pt x="541693" y="16967"/>
                </a:moveTo>
                <a:lnTo>
                  <a:pt x="540550" y="13754"/>
                </a:lnTo>
                <a:lnTo>
                  <a:pt x="535952" y="8255"/>
                </a:lnTo>
                <a:lnTo>
                  <a:pt x="533120" y="6870"/>
                </a:lnTo>
                <a:lnTo>
                  <a:pt x="441071" y="6870"/>
                </a:lnTo>
                <a:lnTo>
                  <a:pt x="438264" y="8255"/>
                </a:lnTo>
                <a:lnTo>
                  <a:pt x="433666" y="13754"/>
                </a:lnTo>
                <a:lnTo>
                  <a:pt x="432523" y="16967"/>
                </a:lnTo>
                <a:lnTo>
                  <a:pt x="432523" y="356400"/>
                </a:lnTo>
                <a:lnTo>
                  <a:pt x="433666" y="359600"/>
                </a:lnTo>
                <a:lnTo>
                  <a:pt x="438264" y="365112"/>
                </a:lnTo>
                <a:lnTo>
                  <a:pt x="441071" y="366483"/>
                </a:lnTo>
                <a:lnTo>
                  <a:pt x="444449" y="366483"/>
                </a:lnTo>
                <a:lnTo>
                  <a:pt x="533120" y="366483"/>
                </a:lnTo>
                <a:lnTo>
                  <a:pt x="535952" y="365112"/>
                </a:lnTo>
                <a:lnTo>
                  <a:pt x="540550" y="359600"/>
                </a:lnTo>
                <a:lnTo>
                  <a:pt x="541693" y="356400"/>
                </a:lnTo>
                <a:lnTo>
                  <a:pt x="541693" y="16967"/>
                </a:lnTo>
                <a:close/>
              </a:path>
              <a:path w="993140" h="372109" extrusionOk="0">
                <a:moveTo>
                  <a:pt x="993038" y="186232"/>
                </a:moveTo>
                <a:lnTo>
                  <a:pt x="989622" y="142214"/>
                </a:lnTo>
                <a:lnTo>
                  <a:pt x="979385" y="104190"/>
                </a:lnTo>
                <a:lnTo>
                  <a:pt x="938453" y="46101"/>
                </a:lnTo>
                <a:lnTo>
                  <a:pt x="870902" y="11531"/>
                </a:lnTo>
                <a:lnTo>
                  <a:pt x="865987" y="10566"/>
                </a:lnTo>
                <a:lnTo>
                  <a:pt x="865987" y="186232"/>
                </a:lnTo>
                <a:lnTo>
                  <a:pt x="864565" y="204736"/>
                </a:lnTo>
                <a:lnTo>
                  <a:pt x="843280" y="245630"/>
                </a:lnTo>
                <a:lnTo>
                  <a:pt x="797725" y="264337"/>
                </a:lnTo>
                <a:lnTo>
                  <a:pt x="777455" y="265582"/>
                </a:lnTo>
                <a:lnTo>
                  <a:pt x="757186" y="264337"/>
                </a:lnTo>
                <a:lnTo>
                  <a:pt x="711873" y="245630"/>
                </a:lnTo>
                <a:lnTo>
                  <a:pt x="690791" y="204736"/>
                </a:lnTo>
                <a:lnTo>
                  <a:pt x="689394" y="186232"/>
                </a:lnTo>
                <a:lnTo>
                  <a:pt x="690791" y="167728"/>
                </a:lnTo>
                <a:lnTo>
                  <a:pt x="711873" y="126834"/>
                </a:lnTo>
                <a:lnTo>
                  <a:pt x="757186" y="108115"/>
                </a:lnTo>
                <a:lnTo>
                  <a:pt x="777455" y="106870"/>
                </a:lnTo>
                <a:lnTo>
                  <a:pt x="797725" y="108115"/>
                </a:lnTo>
                <a:lnTo>
                  <a:pt x="843280" y="126834"/>
                </a:lnTo>
                <a:lnTo>
                  <a:pt x="864565" y="167728"/>
                </a:lnTo>
                <a:lnTo>
                  <a:pt x="865987" y="186232"/>
                </a:lnTo>
                <a:lnTo>
                  <a:pt x="865987" y="10566"/>
                </a:lnTo>
                <a:lnTo>
                  <a:pt x="827417" y="2882"/>
                </a:lnTo>
                <a:lnTo>
                  <a:pt x="777455" y="0"/>
                </a:lnTo>
                <a:lnTo>
                  <a:pt x="727481" y="2882"/>
                </a:lnTo>
                <a:lnTo>
                  <a:pt x="683996" y="11531"/>
                </a:lnTo>
                <a:lnTo>
                  <a:pt x="646976" y="25933"/>
                </a:lnTo>
                <a:lnTo>
                  <a:pt x="592569" y="72148"/>
                </a:lnTo>
                <a:lnTo>
                  <a:pt x="565289" y="142214"/>
                </a:lnTo>
                <a:lnTo>
                  <a:pt x="561886" y="186232"/>
                </a:lnTo>
                <a:lnTo>
                  <a:pt x="565289" y="230238"/>
                </a:lnTo>
                <a:lnTo>
                  <a:pt x="575525" y="268224"/>
                </a:lnTo>
                <a:lnTo>
                  <a:pt x="616458" y="326123"/>
                </a:lnTo>
                <a:lnTo>
                  <a:pt x="683996" y="360527"/>
                </a:lnTo>
                <a:lnTo>
                  <a:pt x="727481" y="369125"/>
                </a:lnTo>
                <a:lnTo>
                  <a:pt x="777455" y="371995"/>
                </a:lnTo>
                <a:lnTo>
                  <a:pt x="827417" y="369125"/>
                </a:lnTo>
                <a:lnTo>
                  <a:pt x="870902" y="360527"/>
                </a:lnTo>
                <a:lnTo>
                  <a:pt x="907910" y="346189"/>
                </a:lnTo>
                <a:lnTo>
                  <a:pt x="962329" y="300189"/>
                </a:lnTo>
                <a:lnTo>
                  <a:pt x="980097" y="265582"/>
                </a:lnTo>
                <a:lnTo>
                  <a:pt x="989622" y="230238"/>
                </a:lnTo>
                <a:lnTo>
                  <a:pt x="993038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7672599" y="4244637"/>
            <a:ext cx="465888" cy="230908"/>
          </a:xfrm>
          <a:custGeom>
            <a:avLst/>
            <a:gdLst/>
            <a:ahLst/>
            <a:cxnLst/>
            <a:rect l="l" t="t" r="r" b="b"/>
            <a:pathLst>
              <a:path w="726440" h="360045" extrusionOk="0">
                <a:moveTo>
                  <a:pt x="398602" y="179819"/>
                </a:moveTo>
                <a:lnTo>
                  <a:pt x="395414" y="141605"/>
                </a:lnTo>
                <a:lnTo>
                  <a:pt x="386410" y="109181"/>
                </a:lnTo>
                <a:lnTo>
                  <a:pt x="385876" y="107238"/>
                </a:lnTo>
                <a:lnTo>
                  <a:pt x="347687" y="50012"/>
                </a:lnTo>
                <a:lnTo>
                  <a:pt x="288632" y="12509"/>
                </a:lnTo>
                <a:lnTo>
                  <a:pt x="273837" y="8585"/>
                </a:lnTo>
                <a:lnTo>
                  <a:pt x="273837" y="180289"/>
                </a:lnTo>
                <a:lnTo>
                  <a:pt x="272770" y="196634"/>
                </a:lnTo>
                <a:lnTo>
                  <a:pt x="256870" y="232791"/>
                </a:lnTo>
                <a:lnTo>
                  <a:pt x="222377" y="249351"/>
                </a:lnTo>
                <a:lnTo>
                  <a:pt x="206870" y="250456"/>
                </a:lnTo>
                <a:lnTo>
                  <a:pt x="129819" y="250456"/>
                </a:lnTo>
                <a:lnTo>
                  <a:pt x="129819" y="109181"/>
                </a:lnTo>
                <a:lnTo>
                  <a:pt x="210540" y="109181"/>
                </a:lnTo>
                <a:lnTo>
                  <a:pt x="248805" y="119253"/>
                </a:lnTo>
                <a:lnTo>
                  <a:pt x="272834" y="163715"/>
                </a:lnTo>
                <a:lnTo>
                  <a:pt x="273837" y="180289"/>
                </a:lnTo>
                <a:lnTo>
                  <a:pt x="273837" y="8585"/>
                </a:lnTo>
                <a:lnTo>
                  <a:pt x="253339" y="3136"/>
                </a:lnTo>
                <a:lnTo>
                  <a:pt x="214210" y="12"/>
                </a:lnTo>
                <a:lnTo>
                  <a:pt x="10248" y="12"/>
                </a:lnTo>
                <a:lnTo>
                  <a:pt x="6883" y="1397"/>
                </a:lnTo>
                <a:lnTo>
                  <a:pt x="1384" y="6896"/>
                </a:lnTo>
                <a:lnTo>
                  <a:pt x="0" y="10109"/>
                </a:lnTo>
                <a:lnTo>
                  <a:pt x="0" y="349529"/>
                </a:lnTo>
                <a:lnTo>
                  <a:pt x="1384" y="352742"/>
                </a:lnTo>
                <a:lnTo>
                  <a:pt x="6883" y="358254"/>
                </a:lnTo>
                <a:lnTo>
                  <a:pt x="10248" y="359625"/>
                </a:lnTo>
                <a:lnTo>
                  <a:pt x="216039" y="359625"/>
                </a:lnTo>
                <a:lnTo>
                  <a:pt x="254342" y="356476"/>
                </a:lnTo>
                <a:lnTo>
                  <a:pt x="319938" y="331241"/>
                </a:lnTo>
                <a:lnTo>
                  <a:pt x="369697" y="281990"/>
                </a:lnTo>
                <a:lnTo>
                  <a:pt x="386016" y="250456"/>
                </a:lnTo>
                <a:lnTo>
                  <a:pt x="395389" y="217322"/>
                </a:lnTo>
                <a:lnTo>
                  <a:pt x="398602" y="179819"/>
                </a:lnTo>
                <a:close/>
              </a:path>
              <a:path w="726440" h="360045" extrusionOk="0">
                <a:moveTo>
                  <a:pt x="726097" y="274916"/>
                </a:moveTo>
                <a:lnTo>
                  <a:pt x="724789" y="271551"/>
                </a:lnTo>
                <a:lnTo>
                  <a:pt x="719594" y="266052"/>
                </a:lnTo>
                <a:lnTo>
                  <a:pt x="716305" y="264668"/>
                </a:lnTo>
                <a:lnTo>
                  <a:pt x="545833" y="264668"/>
                </a:lnTo>
                <a:lnTo>
                  <a:pt x="545833" y="226136"/>
                </a:lnTo>
                <a:lnTo>
                  <a:pt x="681139" y="225679"/>
                </a:lnTo>
                <a:lnTo>
                  <a:pt x="684352" y="224307"/>
                </a:lnTo>
                <a:lnTo>
                  <a:pt x="689864" y="218795"/>
                </a:lnTo>
                <a:lnTo>
                  <a:pt x="691235" y="215442"/>
                </a:lnTo>
                <a:lnTo>
                  <a:pt x="691235" y="141732"/>
                </a:lnTo>
                <a:lnTo>
                  <a:pt x="689864" y="138531"/>
                </a:lnTo>
                <a:lnTo>
                  <a:pt x="684352" y="133032"/>
                </a:lnTo>
                <a:lnTo>
                  <a:pt x="681139" y="131648"/>
                </a:lnTo>
                <a:lnTo>
                  <a:pt x="545833" y="131648"/>
                </a:lnTo>
                <a:lnTo>
                  <a:pt x="545833" y="94957"/>
                </a:lnTo>
                <a:lnTo>
                  <a:pt x="703618" y="94957"/>
                </a:lnTo>
                <a:lnTo>
                  <a:pt x="706831" y="93586"/>
                </a:lnTo>
                <a:lnTo>
                  <a:pt x="712330" y="88087"/>
                </a:lnTo>
                <a:lnTo>
                  <a:pt x="713714" y="84721"/>
                </a:lnTo>
                <a:lnTo>
                  <a:pt x="713714" y="10096"/>
                </a:lnTo>
                <a:lnTo>
                  <a:pt x="712330" y="6883"/>
                </a:lnTo>
                <a:lnTo>
                  <a:pt x="706831" y="1384"/>
                </a:lnTo>
                <a:lnTo>
                  <a:pt x="703618" y="0"/>
                </a:lnTo>
                <a:lnTo>
                  <a:pt x="428866" y="0"/>
                </a:lnTo>
                <a:lnTo>
                  <a:pt x="425665" y="1384"/>
                </a:lnTo>
                <a:lnTo>
                  <a:pt x="420154" y="6883"/>
                </a:lnTo>
                <a:lnTo>
                  <a:pt x="418782" y="10096"/>
                </a:lnTo>
                <a:lnTo>
                  <a:pt x="418782" y="349529"/>
                </a:lnTo>
                <a:lnTo>
                  <a:pt x="420154" y="352729"/>
                </a:lnTo>
                <a:lnTo>
                  <a:pt x="425665" y="358241"/>
                </a:lnTo>
                <a:lnTo>
                  <a:pt x="428866" y="359613"/>
                </a:lnTo>
                <a:lnTo>
                  <a:pt x="432536" y="359613"/>
                </a:lnTo>
                <a:lnTo>
                  <a:pt x="716305" y="359613"/>
                </a:lnTo>
                <a:lnTo>
                  <a:pt x="719594" y="358241"/>
                </a:lnTo>
                <a:lnTo>
                  <a:pt x="724789" y="352729"/>
                </a:lnTo>
                <a:lnTo>
                  <a:pt x="726097" y="349529"/>
                </a:lnTo>
                <a:lnTo>
                  <a:pt x="726097" y="274916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8229342" y="4240231"/>
            <a:ext cx="1544272" cy="243940"/>
          </a:xfrm>
          <a:custGeom>
            <a:avLst/>
            <a:gdLst/>
            <a:ahLst/>
            <a:cxnLst/>
            <a:rect l="l" t="t" r="r" b="b"/>
            <a:pathLst>
              <a:path w="2407919" h="380365" extrusionOk="0">
                <a:moveTo>
                  <a:pt x="265747" y="13474"/>
                </a:moveTo>
                <a:lnTo>
                  <a:pt x="264439" y="10096"/>
                </a:lnTo>
                <a:lnTo>
                  <a:pt x="259245" y="4584"/>
                </a:lnTo>
                <a:lnTo>
                  <a:pt x="256108" y="3213"/>
                </a:lnTo>
                <a:lnTo>
                  <a:pt x="252437" y="3213"/>
                </a:lnTo>
                <a:lnTo>
                  <a:pt x="150609" y="3213"/>
                </a:lnTo>
                <a:lnTo>
                  <a:pt x="147408" y="4584"/>
                </a:lnTo>
                <a:lnTo>
                  <a:pt x="141897" y="10096"/>
                </a:lnTo>
                <a:lnTo>
                  <a:pt x="140512" y="13474"/>
                </a:lnTo>
                <a:lnTo>
                  <a:pt x="140512" y="220167"/>
                </a:lnTo>
                <a:lnTo>
                  <a:pt x="137820" y="237439"/>
                </a:lnTo>
                <a:lnTo>
                  <a:pt x="129730" y="249770"/>
                </a:lnTo>
                <a:lnTo>
                  <a:pt x="116268" y="257162"/>
                </a:lnTo>
                <a:lnTo>
                  <a:pt x="97409" y="259626"/>
                </a:lnTo>
                <a:lnTo>
                  <a:pt x="85902" y="258914"/>
                </a:lnTo>
                <a:lnTo>
                  <a:pt x="43738" y="242189"/>
                </a:lnTo>
                <a:lnTo>
                  <a:pt x="22021" y="224307"/>
                </a:lnTo>
                <a:lnTo>
                  <a:pt x="19354" y="222694"/>
                </a:lnTo>
                <a:lnTo>
                  <a:pt x="13538" y="221767"/>
                </a:lnTo>
                <a:lnTo>
                  <a:pt x="10782" y="222161"/>
                </a:lnTo>
                <a:lnTo>
                  <a:pt x="5588" y="224612"/>
                </a:lnTo>
                <a:lnTo>
                  <a:pt x="3530" y="226517"/>
                </a:lnTo>
                <a:lnTo>
                  <a:pt x="469" y="231711"/>
                </a:lnTo>
                <a:lnTo>
                  <a:pt x="0" y="234848"/>
                </a:lnTo>
                <a:lnTo>
                  <a:pt x="622" y="238518"/>
                </a:lnTo>
                <a:lnTo>
                  <a:pt x="14224" y="344627"/>
                </a:lnTo>
                <a:lnTo>
                  <a:pt x="63004" y="369239"/>
                </a:lnTo>
                <a:lnTo>
                  <a:pt x="113309" y="379564"/>
                </a:lnTo>
                <a:lnTo>
                  <a:pt x="129514" y="380250"/>
                </a:lnTo>
                <a:lnTo>
                  <a:pt x="158140" y="378079"/>
                </a:lnTo>
                <a:lnTo>
                  <a:pt x="206997" y="360641"/>
                </a:lnTo>
                <a:lnTo>
                  <a:pt x="244068" y="326047"/>
                </a:lnTo>
                <a:lnTo>
                  <a:pt x="263334" y="279946"/>
                </a:lnTo>
                <a:lnTo>
                  <a:pt x="265747" y="253187"/>
                </a:lnTo>
                <a:lnTo>
                  <a:pt x="265747" y="13474"/>
                </a:lnTo>
                <a:close/>
              </a:path>
              <a:path w="2407919" h="380365" extrusionOk="0">
                <a:moveTo>
                  <a:pt x="725932" y="351510"/>
                </a:moveTo>
                <a:lnTo>
                  <a:pt x="723493" y="346303"/>
                </a:lnTo>
                <a:lnTo>
                  <a:pt x="706056" y="313728"/>
                </a:lnTo>
                <a:lnTo>
                  <a:pt x="662851" y="233006"/>
                </a:lnTo>
                <a:lnTo>
                  <a:pt x="620128" y="153187"/>
                </a:lnTo>
                <a:lnTo>
                  <a:pt x="545985" y="14681"/>
                </a:lnTo>
                <a:lnTo>
                  <a:pt x="535736" y="6870"/>
                </a:lnTo>
                <a:lnTo>
                  <a:pt x="525805" y="6870"/>
                </a:lnTo>
                <a:lnTo>
                  <a:pt x="525805" y="233006"/>
                </a:lnTo>
                <a:lnTo>
                  <a:pt x="440486" y="233006"/>
                </a:lnTo>
                <a:lnTo>
                  <a:pt x="484517" y="153187"/>
                </a:lnTo>
                <a:lnTo>
                  <a:pt x="525805" y="233006"/>
                </a:lnTo>
                <a:lnTo>
                  <a:pt x="525805" y="6870"/>
                </a:lnTo>
                <a:lnTo>
                  <a:pt x="450583" y="6870"/>
                </a:lnTo>
                <a:lnTo>
                  <a:pt x="448284" y="7645"/>
                </a:lnTo>
                <a:lnTo>
                  <a:pt x="442785" y="10706"/>
                </a:lnTo>
                <a:lnTo>
                  <a:pt x="440944" y="12382"/>
                </a:lnTo>
                <a:lnTo>
                  <a:pt x="440029" y="14224"/>
                </a:lnTo>
                <a:lnTo>
                  <a:pt x="251510" y="345846"/>
                </a:lnTo>
                <a:lnTo>
                  <a:pt x="248450" y="351053"/>
                </a:lnTo>
                <a:lnTo>
                  <a:pt x="248297" y="355790"/>
                </a:lnTo>
                <a:lnTo>
                  <a:pt x="253809" y="364337"/>
                </a:lnTo>
                <a:lnTo>
                  <a:pt x="258241" y="366483"/>
                </a:lnTo>
                <a:lnTo>
                  <a:pt x="361746" y="366483"/>
                </a:lnTo>
                <a:lnTo>
                  <a:pt x="395541" y="313728"/>
                </a:lnTo>
                <a:lnTo>
                  <a:pt x="567550" y="313728"/>
                </a:lnTo>
                <a:lnTo>
                  <a:pt x="590931" y="358686"/>
                </a:lnTo>
                <a:lnTo>
                  <a:pt x="591858" y="360832"/>
                </a:lnTo>
                <a:lnTo>
                  <a:pt x="593610" y="362673"/>
                </a:lnTo>
                <a:lnTo>
                  <a:pt x="598805" y="365734"/>
                </a:lnTo>
                <a:lnTo>
                  <a:pt x="601179" y="366483"/>
                </a:lnTo>
                <a:lnTo>
                  <a:pt x="716762" y="366483"/>
                </a:lnTo>
                <a:lnTo>
                  <a:pt x="721042" y="364413"/>
                </a:lnTo>
                <a:lnTo>
                  <a:pt x="725932" y="356171"/>
                </a:lnTo>
                <a:lnTo>
                  <a:pt x="725932" y="351510"/>
                </a:lnTo>
                <a:close/>
              </a:path>
              <a:path w="2407919" h="380365" extrusionOk="0">
                <a:moveTo>
                  <a:pt x="1107871" y="16979"/>
                </a:moveTo>
                <a:lnTo>
                  <a:pt x="1106487" y="13766"/>
                </a:lnTo>
                <a:lnTo>
                  <a:pt x="1100988" y="8267"/>
                </a:lnTo>
                <a:lnTo>
                  <a:pt x="1097610" y="6883"/>
                </a:lnTo>
                <a:lnTo>
                  <a:pt x="1000226" y="6883"/>
                </a:lnTo>
                <a:lnTo>
                  <a:pt x="996873" y="8267"/>
                </a:lnTo>
                <a:lnTo>
                  <a:pt x="991362" y="13766"/>
                </a:lnTo>
                <a:lnTo>
                  <a:pt x="989977" y="16979"/>
                </a:lnTo>
                <a:lnTo>
                  <a:pt x="989977" y="189445"/>
                </a:lnTo>
                <a:lnTo>
                  <a:pt x="963841" y="153441"/>
                </a:lnTo>
                <a:lnTo>
                  <a:pt x="927874" y="105283"/>
                </a:lnTo>
                <a:lnTo>
                  <a:pt x="859726" y="12852"/>
                </a:lnTo>
                <a:lnTo>
                  <a:pt x="859104" y="11315"/>
                </a:lnTo>
                <a:lnTo>
                  <a:pt x="857504" y="9944"/>
                </a:lnTo>
                <a:lnTo>
                  <a:pt x="852297" y="7505"/>
                </a:lnTo>
                <a:lnTo>
                  <a:pt x="850087" y="6883"/>
                </a:lnTo>
                <a:lnTo>
                  <a:pt x="742759" y="6883"/>
                </a:lnTo>
                <a:lnTo>
                  <a:pt x="739546" y="8267"/>
                </a:lnTo>
                <a:lnTo>
                  <a:pt x="734047" y="13766"/>
                </a:lnTo>
                <a:lnTo>
                  <a:pt x="732663" y="16979"/>
                </a:lnTo>
                <a:lnTo>
                  <a:pt x="732663" y="356400"/>
                </a:lnTo>
                <a:lnTo>
                  <a:pt x="734047" y="359613"/>
                </a:lnTo>
                <a:lnTo>
                  <a:pt x="739546" y="365125"/>
                </a:lnTo>
                <a:lnTo>
                  <a:pt x="742759" y="366496"/>
                </a:lnTo>
                <a:lnTo>
                  <a:pt x="839838" y="366496"/>
                </a:lnTo>
                <a:lnTo>
                  <a:pt x="843203" y="365125"/>
                </a:lnTo>
                <a:lnTo>
                  <a:pt x="848715" y="359613"/>
                </a:lnTo>
                <a:lnTo>
                  <a:pt x="850087" y="356400"/>
                </a:lnTo>
                <a:lnTo>
                  <a:pt x="850087" y="186690"/>
                </a:lnTo>
                <a:lnTo>
                  <a:pt x="980655" y="362521"/>
                </a:lnTo>
                <a:lnTo>
                  <a:pt x="982484" y="363816"/>
                </a:lnTo>
                <a:lnTo>
                  <a:pt x="987386" y="365963"/>
                </a:lnTo>
                <a:lnTo>
                  <a:pt x="989368" y="366496"/>
                </a:lnTo>
                <a:lnTo>
                  <a:pt x="1097610" y="366496"/>
                </a:lnTo>
                <a:lnTo>
                  <a:pt x="1100988" y="365125"/>
                </a:lnTo>
                <a:lnTo>
                  <a:pt x="1106487" y="359613"/>
                </a:lnTo>
                <a:lnTo>
                  <a:pt x="1107871" y="356400"/>
                </a:lnTo>
                <a:lnTo>
                  <a:pt x="1107871" y="16979"/>
                </a:lnTo>
                <a:close/>
              </a:path>
              <a:path w="2407919" h="380365" extrusionOk="0">
                <a:moveTo>
                  <a:pt x="1443609" y="281787"/>
                </a:moveTo>
                <a:lnTo>
                  <a:pt x="1442313" y="278422"/>
                </a:lnTo>
                <a:lnTo>
                  <a:pt x="1437119" y="272923"/>
                </a:lnTo>
                <a:lnTo>
                  <a:pt x="1433830" y="271538"/>
                </a:lnTo>
                <a:lnTo>
                  <a:pt x="1263357" y="271538"/>
                </a:lnTo>
                <a:lnTo>
                  <a:pt x="1263357" y="233006"/>
                </a:lnTo>
                <a:lnTo>
                  <a:pt x="1398663" y="232549"/>
                </a:lnTo>
                <a:lnTo>
                  <a:pt x="1401876" y="231178"/>
                </a:lnTo>
                <a:lnTo>
                  <a:pt x="1407388" y="225666"/>
                </a:lnTo>
                <a:lnTo>
                  <a:pt x="1408747" y="222313"/>
                </a:lnTo>
                <a:lnTo>
                  <a:pt x="1408747" y="148602"/>
                </a:lnTo>
                <a:lnTo>
                  <a:pt x="1407388" y="145402"/>
                </a:lnTo>
                <a:lnTo>
                  <a:pt x="1401876" y="139903"/>
                </a:lnTo>
                <a:lnTo>
                  <a:pt x="1398663" y="138518"/>
                </a:lnTo>
                <a:lnTo>
                  <a:pt x="1263357" y="138518"/>
                </a:lnTo>
                <a:lnTo>
                  <a:pt x="1263357" y="101828"/>
                </a:lnTo>
                <a:lnTo>
                  <a:pt x="1421130" y="101828"/>
                </a:lnTo>
                <a:lnTo>
                  <a:pt x="1424355" y="100457"/>
                </a:lnTo>
                <a:lnTo>
                  <a:pt x="1429854" y="94957"/>
                </a:lnTo>
                <a:lnTo>
                  <a:pt x="1431226" y="91592"/>
                </a:lnTo>
                <a:lnTo>
                  <a:pt x="1431226" y="16967"/>
                </a:lnTo>
                <a:lnTo>
                  <a:pt x="1429854" y="13754"/>
                </a:lnTo>
                <a:lnTo>
                  <a:pt x="1424355" y="8255"/>
                </a:lnTo>
                <a:lnTo>
                  <a:pt x="1421130" y="6870"/>
                </a:lnTo>
                <a:lnTo>
                  <a:pt x="1146390" y="6870"/>
                </a:lnTo>
                <a:lnTo>
                  <a:pt x="1143177" y="8255"/>
                </a:lnTo>
                <a:lnTo>
                  <a:pt x="1137666" y="13754"/>
                </a:lnTo>
                <a:lnTo>
                  <a:pt x="1136307" y="16967"/>
                </a:lnTo>
                <a:lnTo>
                  <a:pt x="1136307" y="356400"/>
                </a:lnTo>
                <a:lnTo>
                  <a:pt x="1137666" y="359600"/>
                </a:lnTo>
                <a:lnTo>
                  <a:pt x="1143177" y="365112"/>
                </a:lnTo>
                <a:lnTo>
                  <a:pt x="1146390" y="366483"/>
                </a:lnTo>
                <a:lnTo>
                  <a:pt x="1150061" y="366483"/>
                </a:lnTo>
                <a:lnTo>
                  <a:pt x="1433830" y="366483"/>
                </a:lnTo>
                <a:lnTo>
                  <a:pt x="1437119" y="365112"/>
                </a:lnTo>
                <a:lnTo>
                  <a:pt x="1442313" y="359600"/>
                </a:lnTo>
                <a:lnTo>
                  <a:pt x="1443609" y="356400"/>
                </a:lnTo>
                <a:lnTo>
                  <a:pt x="1443609" y="281787"/>
                </a:lnTo>
                <a:close/>
              </a:path>
              <a:path w="2407919" h="380365" extrusionOk="0">
                <a:moveTo>
                  <a:pt x="1572958" y="16967"/>
                </a:moveTo>
                <a:lnTo>
                  <a:pt x="1571815" y="13754"/>
                </a:lnTo>
                <a:lnTo>
                  <a:pt x="1567218" y="8255"/>
                </a:lnTo>
                <a:lnTo>
                  <a:pt x="1564386" y="6870"/>
                </a:lnTo>
                <a:lnTo>
                  <a:pt x="1472349" y="6870"/>
                </a:lnTo>
                <a:lnTo>
                  <a:pt x="1469529" y="8255"/>
                </a:lnTo>
                <a:lnTo>
                  <a:pt x="1464932" y="13754"/>
                </a:lnTo>
                <a:lnTo>
                  <a:pt x="1463789" y="16967"/>
                </a:lnTo>
                <a:lnTo>
                  <a:pt x="1463789" y="356400"/>
                </a:lnTo>
                <a:lnTo>
                  <a:pt x="1464932" y="359600"/>
                </a:lnTo>
                <a:lnTo>
                  <a:pt x="1469529" y="365112"/>
                </a:lnTo>
                <a:lnTo>
                  <a:pt x="1472349" y="366483"/>
                </a:lnTo>
                <a:lnTo>
                  <a:pt x="1475714" y="366483"/>
                </a:lnTo>
                <a:lnTo>
                  <a:pt x="1564386" y="366483"/>
                </a:lnTo>
                <a:lnTo>
                  <a:pt x="1567218" y="365112"/>
                </a:lnTo>
                <a:lnTo>
                  <a:pt x="1571815" y="359600"/>
                </a:lnTo>
                <a:lnTo>
                  <a:pt x="1572958" y="356400"/>
                </a:lnTo>
                <a:lnTo>
                  <a:pt x="1572958" y="16967"/>
                </a:lnTo>
                <a:close/>
              </a:path>
              <a:path w="2407919" h="380365" extrusionOk="0">
                <a:moveTo>
                  <a:pt x="2006485" y="355409"/>
                </a:moveTo>
                <a:lnTo>
                  <a:pt x="2006257" y="350583"/>
                </a:lnTo>
                <a:lnTo>
                  <a:pt x="2003196" y="345389"/>
                </a:lnTo>
                <a:lnTo>
                  <a:pt x="1946338" y="249529"/>
                </a:lnTo>
                <a:lnTo>
                  <a:pt x="1940356" y="239433"/>
                </a:lnTo>
                <a:lnTo>
                  <a:pt x="1911743" y="212267"/>
                </a:lnTo>
                <a:lnTo>
                  <a:pt x="1898167" y="204114"/>
                </a:lnTo>
                <a:lnTo>
                  <a:pt x="1906422" y="201358"/>
                </a:lnTo>
                <a:lnTo>
                  <a:pt x="1952828" y="169976"/>
                </a:lnTo>
                <a:lnTo>
                  <a:pt x="1960130" y="157327"/>
                </a:lnTo>
                <a:lnTo>
                  <a:pt x="1962721" y="152857"/>
                </a:lnTo>
                <a:lnTo>
                  <a:pt x="1968652" y="132143"/>
                </a:lnTo>
                <a:lnTo>
                  <a:pt x="1970633" y="107797"/>
                </a:lnTo>
                <a:lnTo>
                  <a:pt x="1968576" y="88988"/>
                </a:lnTo>
                <a:lnTo>
                  <a:pt x="1948954" y="48374"/>
                </a:lnTo>
                <a:lnTo>
                  <a:pt x="1912747" y="21590"/>
                </a:lnTo>
                <a:lnTo>
                  <a:pt x="1865274" y="8509"/>
                </a:lnTo>
                <a:lnTo>
                  <a:pt x="1843582" y="7251"/>
                </a:lnTo>
                <a:lnTo>
                  <a:pt x="1843582" y="121551"/>
                </a:lnTo>
                <a:lnTo>
                  <a:pt x="1842490" y="130873"/>
                </a:lnTo>
                <a:lnTo>
                  <a:pt x="1804708" y="155384"/>
                </a:lnTo>
                <a:lnTo>
                  <a:pt x="1775244" y="157327"/>
                </a:lnTo>
                <a:lnTo>
                  <a:pt x="1720189" y="157327"/>
                </a:lnTo>
                <a:lnTo>
                  <a:pt x="1720189" y="88988"/>
                </a:lnTo>
                <a:lnTo>
                  <a:pt x="1791754" y="88988"/>
                </a:lnTo>
                <a:lnTo>
                  <a:pt x="1830285" y="96786"/>
                </a:lnTo>
                <a:lnTo>
                  <a:pt x="1843582" y="121551"/>
                </a:lnTo>
                <a:lnTo>
                  <a:pt x="1843582" y="7251"/>
                </a:lnTo>
                <a:lnTo>
                  <a:pt x="1837156" y="6870"/>
                </a:lnTo>
                <a:lnTo>
                  <a:pt x="1603235" y="6870"/>
                </a:lnTo>
                <a:lnTo>
                  <a:pt x="1600022" y="8267"/>
                </a:lnTo>
                <a:lnTo>
                  <a:pt x="1594510" y="13754"/>
                </a:lnTo>
                <a:lnTo>
                  <a:pt x="1593138" y="16967"/>
                </a:lnTo>
                <a:lnTo>
                  <a:pt x="1593138" y="356400"/>
                </a:lnTo>
                <a:lnTo>
                  <a:pt x="1594510" y="359613"/>
                </a:lnTo>
                <a:lnTo>
                  <a:pt x="1600022" y="365112"/>
                </a:lnTo>
                <a:lnTo>
                  <a:pt x="1603235" y="366483"/>
                </a:lnTo>
                <a:lnTo>
                  <a:pt x="1712696" y="366483"/>
                </a:lnTo>
                <a:lnTo>
                  <a:pt x="1716062" y="365112"/>
                </a:lnTo>
                <a:lnTo>
                  <a:pt x="1721573" y="359613"/>
                </a:lnTo>
                <a:lnTo>
                  <a:pt x="1722945" y="356400"/>
                </a:lnTo>
                <a:lnTo>
                  <a:pt x="1722945" y="239433"/>
                </a:lnTo>
                <a:lnTo>
                  <a:pt x="1767433" y="239433"/>
                </a:lnTo>
                <a:lnTo>
                  <a:pt x="1804136" y="250444"/>
                </a:lnTo>
                <a:lnTo>
                  <a:pt x="1803666" y="249529"/>
                </a:lnTo>
                <a:lnTo>
                  <a:pt x="1862391" y="358686"/>
                </a:lnTo>
                <a:lnTo>
                  <a:pt x="1872322" y="366483"/>
                </a:lnTo>
                <a:lnTo>
                  <a:pt x="1997075" y="366483"/>
                </a:lnTo>
                <a:lnTo>
                  <a:pt x="2001278" y="364274"/>
                </a:lnTo>
                <a:lnTo>
                  <a:pt x="2006485" y="355409"/>
                </a:lnTo>
                <a:close/>
              </a:path>
              <a:path w="2407919" h="380365" extrusionOk="0">
                <a:moveTo>
                  <a:pt x="2407755" y="186232"/>
                </a:moveTo>
                <a:lnTo>
                  <a:pt x="2404338" y="142214"/>
                </a:lnTo>
                <a:lnTo>
                  <a:pt x="2394102" y="104190"/>
                </a:lnTo>
                <a:lnTo>
                  <a:pt x="2353170" y="46101"/>
                </a:lnTo>
                <a:lnTo>
                  <a:pt x="2285619" y="11531"/>
                </a:lnTo>
                <a:lnTo>
                  <a:pt x="2280704" y="10566"/>
                </a:lnTo>
                <a:lnTo>
                  <a:pt x="2280704" y="186232"/>
                </a:lnTo>
                <a:lnTo>
                  <a:pt x="2279281" y="204736"/>
                </a:lnTo>
                <a:lnTo>
                  <a:pt x="2257996" y="245630"/>
                </a:lnTo>
                <a:lnTo>
                  <a:pt x="2212441" y="264337"/>
                </a:lnTo>
                <a:lnTo>
                  <a:pt x="2192172" y="265582"/>
                </a:lnTo>
                <a:lnTo>
                  <a:pt x="2171903" y="264337"/>
                </a:lnTo>
                <a:lnTo>
                  <a:pt x="2126589" y="245630"/>
                </a:lnTo>
                <a:lnTo>
                  <a:pt x="2105507" y="204736"/>
                </a:lnTo>
                <a:lnTo>
                  <a:pt x="2104110" y="186232"/>
                </a:lnTo>
                <a:lnTo>
                  <a:pt x="2105507" y="167728"/>
                </a:lnTo>
                <a:lnTo>
                  <a:pt x="2126589" y="126834"/>
                </a:lnTo>
                <a:lnTo>
                  <a:pt x="2171903" y="108115"/>
                </a:lnTo>
                <a:lnTo>
                  <a:pt x="2192172" y="106870"/>
                </a:lnTo>
                <a:lnTo>
                  <a:pt x="2212441" y="108115"/>
                </a:lnTo>
                <a:lnTo>
                  <a:pt x="2257996" y="126834"/>
                </a:lnTo>
                <a:lnTo>
                  <a:pt x="2279281" y="167728"/>
                </a:lnTo>
                <a:lnTo>
                  <a:pt x="2280704" y="186232"/>
                </a:lnTo>
                <a:lnTo>
                  <a:pt x="2280704" y="10566"/>
                </a:lnTo>
                <a:lnTo>
                  <a:pt x="2242134" y="2882"/>
                </a:lnTo>
                <a:lnTo>
                  <a:pt x="2192172" y="0"/>
                </a:lnTo>
                <a:lnTo>
                  <a:pt x="2142198" y="2882"/>
                </a:lnTo>
                <a:lnTo>
                  <a:pt x="2098713" y="11531"/>
                </a:lnTo>
                <a:lnTo>
                  <a:pt x="2061692" y="25933"/>
                </a:lnTo>
                <a:lnTo>
                  <a:pt x="2007285" y="72148"/>
                </a:lnTo>
                <a:lnTo>
                  <a:pt x="1980006" y="142214"/>
                </a:lnTo>
                <a:lnTo>
                  <a:pt x="1976602" y="186232"/>
                </a:lnTo>
                <a:lnTo>
                  <a:pt x="1980006" y="230238"/>
                </a:lnTo>
                <a:lnTo>
                  <a:pt x="1990242" y="268224"/>
                </a:lnTo>
                <a:lnTo>
                  <a:pt x="2031174" y="326123"/>
                </a:lnTo>
                <a:lnTo>
                  <a:pt x="2098713" y="360527"/>
                </a:lnTo>
                <a:lnTo>
                  <a:pt x="2142198" y="369125"/>
                </a:lnTo>
                <a:lnTo>
                  <a:pt x="2192172" y="371995"/>
                </a:lnTo>
                <a:lnTo>
                  <a:pt x="2242134" y="369125"/>
                </a:lnTo>
                <a:lnTo>
                  <a:pt x="2285619" y="360527"/>
                </a:lnTo>
                <a:lnTo>
                  <a:pt x="2322639" y="346189"/>
                </a:lnTo>
                <a:lnTo>
                  <a:pt x="2377046" y="300189"/>
                </a:lnTo>
                <a:lnTo>
                  <a:pt x="2394813" y="265582"/>
                </a:lnTo>
                <a:lnTo>
                  <a:pt x="2404338" y="230238"/>
                </a:lnTo>
                <a:lnTo>
                  <a:pt x="2407755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5680" y="4089494"/>
            <a:ext cx="92232" cy="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4486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4547" y="4090999"/>
            <a:ext cx="94619" cy="9361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7"/>
          <p:cNvSpPr/>
          <p:nvPr/>
        </p:nvSpPr>
        <p:spPr>
          <a:xfrm>
            <a:off x="7669374" y="4091000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04757" y="4091002"/>
            <a:ext cx="8119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0806" y="4090999"/>
            <a:ext cx="8457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98236" y="4089494"/>
            <a:ext cx="98504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621" y="4090999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78401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7"/>
          <p:cNvSpPr/>
          <p:nvPr/>
        </p:nvSpPr>
        <p:spPr>
          <a:xfrm>
            <a:off x="8715789" y="4091000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43143" y="4089497"/>
            <a:ext cx="85586" cy="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7"/>
          <p:cNvSpPr/>
          <p:nvPr/>
        </p:nvSpPr>
        <p:spPr>
          <a:xfrm>
            <a:off x="8980278" y="4090846"/>
            <a:ext cx="85114" cy="92852"/>
          </a:xfrm>
          <a:custGeom>
            <a:avLst/>
            <a:gdLst/>
            <a:ahLst/>
            <a:cxnLst/>
            <a:rect l="l" t="t" r="r" b="b"/>
            <a:pathLst>
              <a:path w="132715" h="144779" extrusionOk="0">
                <a:moveTo>
                  <a:pt x="132664" y="0"/>
                </a:moveTo>
                <a:lnTo>
                  <a:pt x="0" y="0"/>
                </a:lnTo>
                <a:lnTo>
                  <a:pt x="0" y="29210"/>
                </a:lnTo>
                <a:lnTo>
                  <a:pt x="50292" y="29210"/>
                </a:lnTo>
                <a:lnTo>
                  <a:pt x="50292" y="144780"/>
                </a:lnTo>
                <a:lnTo>
                  <a:pt x="82575" y="144780"/>
                </a:lnTo>
                <a:lnTo>
                  <a:pt x="82575" y="29210"/>
                </a:lnTo>
                <a:lnTo>
                  <a:pt x="132664" y="29210"/>
                </a:lnTo>
                <a:lnTo>
                  <a:pt x="13266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05253" y="4090379"/>
            <a:ext cx="95621" cy="9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1090" y="4090999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03873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69380" y="4603253"/>
            <a:ext cx="75959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5398" y="4602704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16190" y="4603253"/>
            <a:ext cx="83517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756285" y="4601935"/>
            <a:ext cx="82751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88830" y="4601937"/>
            <a:ext cx="68303" cy="8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076428" y="4603253"/>
            <a:ext cx="75959" cy="8165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7"/>
          <p:cNvSpPr/>
          <p:nvPr/>
        </p:nvSpPr>
        <p:spPr>
          <a:xfrm>
            <a:off x="8207775" y="4603249"/>
            <a:ext cx="10996" cy="81449"/>
          </a:xfrm>
          <a:custGeom>
            <a:avLst/>
            <a:gdLst/>
            <a:ahLst/>
            <a:cxnLst/>
            <a:rect l="l" t="t" r="r" b="b"/>
            <a:pathLst>
              <a:path w="17145" h="127000" extrusionOk="0">
                <a:moveTo>
                  <a:pt x="17068" y="0"/>
                </a:moveTo>
                <a:lnTo>
                  <a:pt x="0" y="0"/>
                </a:lnTo>
                <a:lnTo>
                  <a:pt x="0" y="126466"/>
                </a:lnTo>
                <a:lnTo>
                  <a:pt x="17068" y="126466"/>
                </a:lnTo>
                <a:lnTo>
                  <a:pt x="1706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80882" y="4603249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394931" y="4602704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525722" y="4603249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712118" y="4601935"/>
            <a:ext cx="82751" cy="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/>
          <p:nvPr/>
        </p:nvSpPr>
        <p:spPr>
          <a:xfrm>
            <a:off x="8913506" y="4603251"/>
            <a:ext cx="33801" cy="81449"/>
          </a:xfrm>
          <a:custGeom>
            <a:avLst/>
            <a:gdLst/>
            <a:ahLst/>
            <a:cxnLst/>
            <a:rect l="l" t="t" r="r" b="b"/>
            <a:pathLst>
              <a:path w="52704" h="127000" extrusionOk="0">
                <a:moveTo>
                  <a:pt x="52387" y="0"/>
                </a:moveTo>
                <a:lnTo>
                  <a:pt x="35318" y="0"/>
                </a:lnTo>
                <a:lnTo>
                  <a:pt x="35318" y="88925"/>
                </a:lnTo>
                <a:lnTo>
                  <a:pt x="34121" y="98713"/>
                </a:lnTo>
                <a:lnTo>
                  <a:pt x="30221" y="105449"/>
                </a:lnTo>
                <a:lnTo>
                  <a:pt x="23151" y="109340"/>
                </a:lnTo>
                <a:lnTo>
                  <a:pt x="12446" y="110591"/>
                </a:lnTo>
                <a:lnTo>
                  <a:pt x="0" y="110591"/>
                </a:lnTo>
                <a:lnTo>
                  <a:pt x="0" y="126466"/>
                </a:lnTo>
                <a:lnTo>
                  <a:pt x="42510" y="118491"/>
                </a:lnTo>
                <a:lnTo>
                  <a:pt x="52387" y="89611"/>
                </a:lnTo>
                <a:lnTo>
                  <a:pt x="5238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003143" y="4601935"/>
            <a:ext cx="82744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37874" y="4601935"/>
            <a:ext cx="76733" cy="8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65930" y="4601935"/>
            <a:ext cx="82751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320933" y="2291171"/>
            <a:ext cx="1524072" cy="1749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7"/>
          <p:cNvSpPr/>
          <p:nvPr/>
        </p:nvSpPr>
        <p:spPr>
          <a:xfrm>
            <a:off x="2671390" y="4539548"/>
            <a:ext cx="2832794" cy="6923"/>
          </a:xfrm>
          <a:custGeom>
            <a:avLst/>
            <a:gdLst/>
            <a:ahLst/>
            <a:cxnLst/>
            <a:rect l="l" t="t" r="r" b="b"/>
            <a:pathLst>
              <a:path w="4417059" h="10795" extrusionOk="0">
                <a:moveTo>
                  <a:pt x="4416996" y="0"/>
                </a:moveTo>
                <a:lnTo>
                  <a:pt x="0" y="0"/>
                </a:lnTo>
                <a:lnTo>
                  <a:pt x="0" y="10794"/>
                </a:lnTo>
                <a:lnTo>
                  <a:pt x="4416996" y="10794"/>
                </a:lnTo>
                <a:lnTo>
                  <a:pt x="4416996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2673287" y="4240231"/>
            <a:ext cx="636931" cy="238645"/>
          </a:xfrm>
          <a:custGeom>
            <a:avLst/>
            <a:gdLst/>
            <a:ahLst/>
            <a:cxnLst/>
            <a:rect l="l" t="t" r="r" b="b"/>
            <a:pathLst>
              <a:path w="993139" h="372109" extrusionOk="0">
                <a:moveTo>
                  <a:pt x="413334" y="355409"/>
                </a:moveTo>
                <a:lnTo>
                  <a:pt x="353212" y="249529"/>
                </a:lnTo>
                <a:lnTo>
                  <a:pt x="324586" y="216598"/>
                </a:lnTo>
                <a:lnTo>
                  <a:pt x="305015" y="204114"/>
                </a:lnTo>
                <a:lnTo>
                  <a:pt x="313283" y="201358"/>
                </a:lnTo>
                <a:lnTo>
                  <a:pt x="359689" y="169976"/>
                </a:lnTo>
                <a:lnTo>
                  <a:pt x="375513" y="132143"/>
                </a:lnTo>
                <a:lnTo>
                  <a:pt x="377494" y="107797"/>
                </a:lnTo>
                <a:lnTo>
                  <a:pt x="375437" y="88988"/>
                </a:lnTo>
                <a:lnTo>
                  <a:pt x="355815" y="48374"/>
                </a:lnTo>
                <a:lnTo>
                  <a:pt x="319620" y="21590"/>
                </a:lnTo>
                <a:lnTo>
                  <a:pt x="272148" y="8509"/>
                </a:lnTo>
                <a:lnTo>
                  <a:pt x="250444" y="7251"/>
                </a:lnTo>
                <a:lnTo>
                  <a:pt x="250444" y="121551"/>
                </a:lnTo>
                <a:lnTo>
                  <a:pt x="249351" y="130873"/>
                </a:lnTo>
                <a:lnTo>
                  <a:pt x="211569" y="155384"/>
                </a:lnTo>
                <a:lnTo>
                  <a:pt x="182105" y="157327"/>
                </a:lnTo>
                <a:lnTo>
                  <a:pt x="127050" y="157327"/>
                </a:lnTo>
                <a:lnTo>
                  <a:pt x="127050" y="88988"/>
                </a:lnTo>
                <a:lnTo>
                  <a:pt x="198602" y="88988"/>
                </a:lnTo>
                <a:lnTo>
                  <a:pt x="237134" y="96786"/>
                </a:lnTo>
                <a:lnTo>
                  <a:pt x="250444" y="121551"/>
                </a:lnTo>
                <a:lnTo>
                  <a:pt x="250444" y="7251"/>
                </a:lnTo>
                <a:lnTo>
                  <a:pt x="244017" y="6870"/>
                </a:lnTo>
                <a:lnTo>
                  <a:pt x="10083" y="6870"/>
                </a:lnTo>
                <a:lnTo>
                  <a:pt x="6883" y="8267"/>
                </a:lnTo>
                <a:lnTo>
                  <a:pt x="1371" y="13754"/>
                </a:lnTo>
                <a:lnTo>
                  <a:pt x="0" y="16967"/>
                </a:lnTo>
                <a:lnTo>
                  <a:pt x="0" y="356400"/>
                </a:lnTo>
                <a:lnTo>
                  <a:pt x="1371" y="359613"/>
                </a:lnTo>
                <a:lnTo>
                  <a:pt x="6883" y="365112"/>
                </a:lnTo>
                <a:lnTo>
                  <a:pt x="10083" y="366483"/>
                </a:lnTo>
                <a:lnTo>
                  <a:pt x="119557" y="366483"/>
                </a:lnTo>
                <a:lnTo>
                  <a:pt x="122923" y="365112"/>
                </a:lnTo>
                <a:lnTo>
                  <a:pt x="128435" y="359613"/>
                </a:lnTo>
                <a:lnTo>
                  <a:pt x="129806" y="356400"/>
                </a:lnTo>
                <a:lnTo>
                  <a:pt x="129806" y="239433"/>
                </a:lnTo>
                <a:lnTo>
                  <a:pt x="174294" y="239433"/>
                </a:lnTo>
                <a:lnTo>
                  <a:pt x="210997" y="250444"/>
                </a:lnTo>
                <a:lnTo>
                  <a:pt x="210527" y="249529"/>
                </a:lnTo>
                <a:lnTo>
                  <a:pt x="269252" y="358686"/>
                </a:lnTo>
                <a:lnTo>
                  <a:pt x="279184" y="366483"/>
                </a:lnTo>
                <a:lnTo>
                  <a:pt x="403936" y="366483"/>
                </a:lnTo>
                <a:lnTo>
                  <a:pt x="408139" y="364274"/>
                </a:lnTo>
                <a:lnTo>
                  <a:pt x="413334" y="355409"/>
                </a:lnTo>
                <a:close/>
              </a:path>
              <a:path w="993139" h="372109" extrusionOk="0">
                <a:moveTo>
                  <a:pt x="541705" y="16967"/>
                </a:moveTo>
                <a:lnTo>
                  <a:pt x="540562" y="13754"/>
                </a:lnTo>
                <a:lnTo>
                  <a:pt x="535965" y="8255"/>
                </a:lnTo>
                <a:lnTo>
                  <a:pt x="533133" y="6870"/>
                </a:lnTo>
                <a:lnTo>
                  <a:pt x="441096" y="6870"/>
                </a:lnTo>
                <a:lnTo>
                  <a:pt x="438264" y="8255"/>
                </a:lnTo>
                <a:lnTo>
                  <a:pt x="433679" y="13754"/>
                </a:lnTo>
                <a:lnTo>
                  <a:pt x="432536" y="16967"/>
                </a:lnTo>
                <a:lnTo>
                  <a:pt x="432536" y="356400"/>
                </a:lnTo>
                <a:lnTo>
                  <a:pt x="433679" y="359600"/>
                </a:lnTo>
                <a:lnTo>
                  <a:pt x="438264" y="365112"/>
                </a:lnTo>
                <a:lnTo>
                  <a:pt x="441096" y="366483"/>
                </a:lnTo>
                <a:lnTo>
                  <a:pt x="444461" y="366483"/>
                </a:lnTo>
                <a:lnTo>
                  <a:pt x="533133" y="366483"/>
                </a:lnTo>
                <a:lnTo>
                  <a:pt x="535965" y="365112"/>
                </a:lnTo>
                <a:lnTo>
                  <a:pt x="540562" y="359600"/>
                </a:lnTo>
                <a:lnTo>
                  <a:pt x="541705" y="356400"/>
                </a:lnTo>
                <a:lnTo>
                  <a:pt x="541705" y="16967"/>
                </a:lnTo>
                <a:close/>
              </a:path>
              <a:path w="993139" h="372109" extrusionOk="0">
                <a:moveTo>
                  <a:pt x="993038" y="186232"/>
                </a:moveTo>
                <a:lnTo>
                  <a:pt x="989622" y="142214"/>
                </a:lnTo>
                <a:lnTo>
                  <a:pt x="979385" y="104190"/>
                </a:lnTo>
                <a:lnTo>
                  <a:pt x="938453" y="46101"/>
                </a:lnTo>
                <a:lnTo>
                  <a:pt x="870915" y="11531"/>
                </a:lnTo>
                <a:lnTo>
                  <a:pt x="865987" y="10553"/>
                </a:lnTo>
                <a:lnTo>
                  <a:pt x="865987" y="186232"/>
                </a:lnTo>
                <a:lnTo>
                  <a:pt x="864565" y="204736"/>
                </a:lnTo>
                <a:lnTo>
                  <a:pt x="843280" y="245630"/>
                </a:lnTo>
                <a:lnTo>
                  <a:pt x="797737" y="264337"/>
                </a:lnTo>
                <a:lnTo>
                  <a:pt x="777455" y="265582"/>
                </a:lnTo>
                <a:lnTo>
                  <a:pt x="757186" y="264337"/>
                </a:lnTo>
                <a:lnTo>
                  <a:pt x="711873" y="245630"/>
                </a:lnTo>
                <a:lnTo>
                  <a:pt x="690803" y="204736"/>
                </a:lnTo>
                <a:lnTo>
                  <a:pt x="689394" y="186232"/>
                </a:lnTo>
                <a:lnTo>
                  <a:pt x="690803" y="167728"/>
                </a:lnTo>
                <a:lnTo>
                  <a:pt x="711873" y="126834"/>
                </a:lnTo>
                <a:lnTo>
                  <a:pt x="757186" y="108115"/>
                </a:lnTo>
                <a:lnTo>
                  <a:pt x="777455" y="106870"/>
                </a:lnTo>
                <a:lnTo>
                  <a:pt x="797737" y="108115"/>
                </a:lnTo>
                <a:lnTo>
                  <a:pt x="843280" y="126834"/>
                </a:lnTo>
                <a:lnTo>
                  <a:pt x="864565" y="167728"/>
                </a:lnTo>
                <a:lnTo>
                  <a:pt x="865987" y="186232"/>
                </a:lnTo>
                <a:lnTo>
                  <a:pt x="865987" y="10553"/>
                </a:lnTo>
                <a:lnTo>
                  <a:pt x="827417" y="2882"/>
                </a:lnTo>
                <a:lnTo>
                  <a:pt x="777455" y="0"/>
                </a:lnTo>
                <a:lnTo>
                  <a:pt x="727494" y="2882"/>
                </a:lnTo>
                <a:lnTo>
                  <a:pt x="683996" y="11531"/>
                </a:lnTo>
                <a:lnTo>
                  <a:pt x="646988" y="25933"/>
                </a:lnTo>
                <a:lnTo>
                  <a:pt x="592582" y="72148"/>
                </a:lnTo>
                <a:lnTo>
                  <a:pt x="565302" y="142214"/>
                </a:lnTo>
                <a:lnTo>
                  <a:pt x="561886" y="186232"/>
                </a:lnTo>
                <a:lnTo>
                  <a:pt x="565302" y="230238"/>
                </a:lnTo>
                <a:lnTo>
                  <a:pt x="575525" y="268224"/>
                </a:lnTo>
                <a:lnTo>
                  <a:pt x="616458" y="326123"/>
                </a:lnTo>
                <a:lnTo>
                  <a:pt x="683996" y="360527"/>
                </a:lnTo>
                <a:lnTo>
                  <a:pt x="727494" y="369125"/>
                </a:lnTo>
                <a:lnTo>
                  <a:pt x="777455" y="371995"/>
                </a:lnTo>
                <a:lnTo>
                  <a:pt x="827417" y="369125"/>
                </a:lnTo>
                <a:lnTo>
                  <a:pt x="870915" y="360527"/>
                </a:lnTo>
                <a:lnTo>
                  <a:pt x="907923" y="346189"/>
                </a:lnTo>
                <a:lnTo>
                  <a:pt x="962329" y="300189"/>
                </a:lnTo>
                <a:lnTo>
                  <a:pt x="980097" y="265582"/>
                </a:lnTo>
                <a:lnTo>
                  <a:pt x="989622" y="230238"/>
                </a:lnTo>
                <a:lnTo>
                  <a:pt x="993038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3401344" y="4244637"/>
            <a:ext cx="465888" cy="230908"/>
          </a:xfrm>
          <a:custGeom>
            <a:avLst/>
            <a:gdLst/>
            <a:ahLst/>
            <a:cxnLst/>
            <a:rect l="l" t="t" r="r" b="b"/>
            <a:pathLst>
              <a:path w="726439" h="360045" extrusionOk="0">
                <a:moveTo>
                  <a:pt x="398602" y="179819"/>
                </a:moveTo>
                <a:lnTo>
                  <a:pt x="395414" y="141605"/>
                </a:lnTo>
                <a:lnTo>
                  <a:pt x="369951" y="76708"/>
                </a:lnTo>
                <a:lnTo>
                  <a:pt x="320078" y="28143"/>
                </a:lnTo>
                <a:lnTo>
                  <a:pt x="273837" y="8585"/>
                </a:lnTo>
                <a:lnTo>
                  <a:pt x="273837" y="180289"/>
                </a:lnTo>
                <a:lnTo>
                  <a:pt x="272770" y="196634"/>
                </a:lnTo>
                <a:lnTo>
                  <a:pt x="256870" y="232791"/>
                </a:lnTo>
                <a:lnTo>
                  <a:pt x="222377" y="249351"/>
                </a:lnTo>
                <a:lnTo>
                  <a:pt x="206870" y="250456"/>
                </a:lnTo>
                <a:lnTo>
                  <a:pt x="129819" y="250456"/>
                </a:lnTo>
                <a:lnTo>
                  <a:pt x="129819" y="109181"/>
                </a:lnTo>
                <a:lnTo>
                  <a:pt x="210540" y="109181"/>
                </a:lnTo>
                <a:lnTo>
                  <a:pt x="248805" y="119253"/>
                </a:lnTo>
                <a:lnTo>
                  <a:pt x="272834" y="163715"/>
                </a:lnTo>
                <a:lnTo>
                  <a:pt x="273837" y="180289"/>
                </a:lnTo>
                <a:lnTo>
                  <a:pt x="273837" y="8585"/>
                </a:lnTo>
                <a:lnTo>
                  <a:pt x="253339" y="3136"/>
                </a:lnTo>
                <a:lnTo>
                  <a:pt x="214210" y="12"/>
                </a:lnTo>
                <a:lnTo>
                  <a:pt x="10248" y="12"/>
                </a:lnTo>
                <a:lnTo>
                  <a:pt x="6883" y="1397"/>
                </a:lnTo>
                <a:lnTo>
                  <a:pt x="1384" y="6896"/>
                </a:lnTo>
                <a:lnTo>
                  <a:pt x="0" y="10109"/>
                </a:lnTo>
                <a:lnTo>
                  <a:pt x="0" y="349529"/>
                </a:lnTo>
                <a:lnTo>
                  <a:pt x="1384" y="352742"/>
                </a:lnTo>
                <a:lnTo>
                  <a:pt x="6883" y="358254"/>
                </a:lnTo>
                <a:lnTo>
                  <a:pt x="10248" y="359625"/>
                </a:lnTo>
                <a:lnTo>
                  <a:pt x="216039" y="359625"/>
                </a:lnTo>
                <a:lnTo>
                  <a:pt x="254330" y="356476"/>
                </a:lnTo>
                <a:lnTo>
                  <a:pt x="319925" y="331241"/>
                </a:lnTo>
                <a:lnTo>
                  <a:pt x="369697" y="281990"/>
                </a:lnTo>
                <a:lnTo>
                  <a:pt x="386003" y="250456"/>
                </a:lnTo>
                <a:lnTo>
                  <a:pt x="395389" y="217322"/>
                </a:lnTo>
                <a:lnTo>
                  <a:pt x="398602" y="179819"/>
                </a:lnTo>
                <a:close/>
              </a:path>
              <a:path w="726439" h="360045" extrusionOk="0">
                <a:moveTo>
                  <a:pt x="726084" y="274916"/>
                </a:moveTo>
                <a:lnTo>
                  <a:pt x="724776" y="271551"/>
                </a:lnTo>
                <a:lnTo>
                  <a:pt x="719582" y="266052"/>
                </a:lnTo>
                <a:lnTo>
                  <a:pt x="716292" y="264668"/>
                </a:lnTo>
                <a:lnTo>
                  <a:pt x="545820" y="264668"/>
                </a:lnTo>
                <a:lnTo>
                  <a:pt x="545820" y="226136"/>
                </a:lnTo>
                <a:lnTo>
                  <a:pt x="681126" y="225679"/>
                </a:lnTo>
                <a:lnTo>
                  <a:pt x="684339" y="224307"/>
                </a:lnTo>
                <a:lnTo>
                  <a:pt x="689851" y="218795"/>
                </a:lnTo>
                <a:lnTo>
                  <a:pt x="691222" y="215442"/>
                </a:lnTo>
                <a:lnTo>
                  <a:pt x="691222" y="141732"/>
                </a:lnTo>
                <a:lnTo>
                  <a:pt x="689851" y="138531"/>
                </a:lnTo>
                <a:lnTo>
                  <a:pt x="684339" y="133032"/>
                </a:lnTo>
                <a:lnTo>
                  <a:pt x="681126" y="131648"/>
                </a:lnTo>
                <a:lnTo>
                  <a:pt x="545820" y="131648"/>
                </a:lnTo>
                <a:lnTo>
                  <a:pt x="545820" y="94957"/>
                </a:lnTo>
                <a:lnTo>
                  <a:pt x="703605" y="94957"/>
                </a:lnTo>
                <a:lnTo>
                  <a:pt x="706818" y="93586"/>
                </a:lnTo>
                <a:lnTo>
                  <a:pt x="712317" y="88087"/>
                </a:lnTo>
                <a:lnTo>
                  <a:pt x="713701" y="84721"/>
                </a:lnTo>
                <a:lnTo>
                  <a:pt x="713701" y="10096"/>
                </a:lnTo>
                <a:lnTo>
                  <a:pt x="712317" y="6883"/>
                </a:lnTo>
                <a:lnTo>
                  <a:pt x="706818" y="1384"/>
                </a:lnTo>
                <a:lnTo>
                  <a:pt x="703605" y="0"/>
                </a:lnTo>
                <a:lnTo>
                  <a:pt x="428853" y="0"/>
                </a:lnTo>
                <a:lnTo>
                  <a:pt x="425653" y="1384"/>
                </a:lnTo>
                <a:lnTo>
                  <a:pt x="420141" y="6883"/>
                </a:lnTo>
                <a:lnTo>
                  <a:pt x="418769" y="10096"/>
                </a:lnTo>
                <a:lnTo>
                  <a:pt x="418769" y="349529"/>
                </a:lnTo>
                <a:lnTo>
                  <a:pt x="420141" y="352729"/>
                </a:lnTo>
                <a:lnTo>
                  <a:pt x="425653" y="358241"/>
                </a:lnTo>
                <a:lnTo>
                  <a:pt x="428853" y="359613"/>
                </a:lnTo>
                <a:lnTo>
                  <a:pt x="432523" y="359613"/>
                </a:lnTo>
                <a:lnTo>
                  <a:pt x="716292" y="359613"/>
                </a:lnTo>
                <a:lnTo>
                  <a:pt x="719582" y="358241"/>
                </a:lnTo>
                <a:lnTo>
                  <a:pt x="724776" y="352729"/>
                </a:lnTo>
                <a:lnTo>
                  <a:pt x="726084" y="349529"/>
                </a:lnTo>
                <a:lnTo>
                  <a:pt x="726084" y="274916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3958079" y="4240231"/>
            <a:ext cx="1544272" cy="243940"/>
          </a:xfrm>
          <a:custGeom>
            <a:avLst/>
            <a:gdLst/>
            <a:ahLst/>
            <a:cxnLst/>
            <a:rect l="l" t="t" r="r" b="b"/>
            <a:pathLst>
              <a:path w="2407920" h="380365" extrusionOk="0">
                <a:moveTo>
                  <a:pt x="265747" y="13474"/>
                </a:moveTo>
                <a:lnTo>
                  <a:pt x="264439" y="10096"/>
                </a:lnTo>
                <a:lnTo>
                  <a:pt x="259245" y="4584"/>
                </a:lnTo>
                <a:lnTo>
                  <a:pt x="256108" y="3213"/>
                </a:lnTo>
                <a:lnTo>
                  <a:pt x="252437" y="3213"/>
                </a:lnTo>
                <a:lnTo>
                  <a:pt x="150609" y="3213"/>
                </a:lnTo>
                <a:lnTo>
                  <a:pt x="147408" y="4584"/>
                </a:lnTo>
                <a:lnTo>
                  <a:pt x="141897" y="10096"/>
                </a:lnTo>
                <a:lnTo>
                  <a:pt x="140512" y="13474"/>
                </a:lnTo>
                <a:lnTo>
                  <a:pt x="140512" y="220167"/>
                </a:lnTo>
                <a:lnTo>
                  <a:pt x="137820" y="237439"/>
                </a:lnTo>
                <a:lnTo>
                  <a:pt x="129743" y="249770"/>
                </a:lnTo>
                <a:lnTo>
                  <a:pt x="116268" y="257162"/>
                </a:lnTo>
                <a:lnTo>
                  <a:pt x="97409" y="259626"/>
                </a:lnTo>
                <a:lnTo>
                  <a:pt x="85915" y="258914"/>
                </a:lnTo>
                <a:lnTo>
                  <a:pt x="43738" y="242189"/>
                </a:lnTo>
                <a:lnTo>
                  <a:pt x="22021" y="224307"/>
                </a:lnTo>
                <a:lnTo>
                  <a:pt x="19354" y="222694"/>
                </a:lnTo>
                <a:lnTo>
                  <a:pt x="13538" y="221767"/>
                </a:lnTo>
                <a:lnTo>
                  <a:pt x="10782" y="222161"/>
                </a:lnTo>
                <a:lnTo>
                  <a:pt x="5588" y="224612"/>
                </a:lnTo>
                <a:lnTo>
                  <a:pt x="3530" y="226517"/>
                </a:lnTo>
                <a:lnTo>
                  <a:pt x="469" y="231711"/>
                </a:lnTo>
                <a:lnTo>
                  <a:pt x="0" y="234848"/>
                </a:lnTo>
                <a:lnTo>
                  <a:pt x="622" y="238518"/>
                </a:lnTo>
                <a:lnTo>
                  <a:pt x="14224" y="344627"/>
                </a:lnTo>
                <a:lnTo>
                  <a:pt x="63004" y="369239"/>
                </a:lnTo>
                <a:lnTo>
                  <a:pt x="113309" y="379564"/>
                </a:lnTo>
                <a:lnTo>
                  <a:pt x="129514" y="380250"/>
                </a:lnTo>
                <a:lnTo>
                  <a:pt x="158153" y="378079"/>
                </a:lnTo>
                <a:lnTo>
                  <a:pt x="206997" y="360641"/>
                </a:lnTo>
                <a:lnTo>
                  <a:pt x="244068" y="326047"/>
                </a:lnTo>
                <a:lnTo>
                  <a:pt x="263334" y="279946"/>
                </a:lnTo>
                <a:lnTo>
                  <a:pt x="265747" y="253187"/>
                </a:lnTo>
                <a:lnTo>
                  <a:pt x="265747" y="13474"/>
                </a:lnTo>
                <a:close/>
              </a:path>
              <a:path w="2407920" h="380365" extrusionOk="0">
                <a:moveTo>
                  <a:pt x="725944" y="351510"/>
                </a:moveTo>
                <a:lnTo>
                  <a:pt x="723506" y="346303"/>
                </a:lnTo>
                <a:lnTo>
                  <a:pt x="706069" y="313728"/>
                </a:lnTo>
                <a:lnTo>
                  <a:pt x="662851" y="233006"/>
                </a:lnTo>
                <a:lnTo>
                  <a:pt x="620128" y="153187"/>
                </a:lnTo>
                <a:lnTo>
                  <a:pt x="545998" y="14681"/>
                </a:lnTo>
                <a:lnTo>
                  <a:pt x="535749" y="6870"/>
                </a:lnTo>
                <a:lnTo>
                  <a:pt x="525818" y="6870"/>
                </a:lnTo>
                <a:lnTo>
                  <a:pt x="525818" y="233006"/>
                </a:lnTo>
                <a:lnTo>
                  <a:pt x="440499" y="233006"/>
                </a:lnTo>
                <a:lnTo>
                  <a:pt x="484530" y="153187"/>
                </a:lnTo>
                <a:lnTo>
                  <a:pt x="525818" y="233006"/>
                </a:lnTo>
                <a:lnTo>
                  <a:pt x="525818" y="6870"/>
                </a:lnTo>
                <a:lnTo>
                  <a:pt x="450596" y="6870"/>
                </a:lnTo>
                <a:lnTo>
                  <a:pt x="448297" y="7645"/>
                </a:lnTo>
                <a:lnTo>
                  <a:pt x="442798" y="10706"/>
                </a:lnTo>
                <a:lnTo>
                  <a:pt x="440956" y="12382"/>
                </a:lnTo>
                <a:lnTo>
                  <a:pt x="440042" y="14224"/>
                </a:lnTo>
                <a:lnTo>
                  <a:pt x="251523" y="345846"/>
                </a:lnTo>
                <a:lnTo>
                  <a:pt x="248462" y="351053"/>
                </a:lnTo>
                <a:lnTo>
                  <a:pt x="248310" y="355790"/>
                </a:lnTo>
                <a:lnTo>
                  <a:pt x="253822" y="364337"/>
                </a:lnTo>
                <a:lnTo>
                  <a:pt x="258241" y="366483"/>
                </a:lnTo>
                <a:lnTo>
                  <a:pt x="361759" y="366483"/>
                </a:lnTo>
                <a:lnTo>
                  <a:pt x="395554" y="313728"/>
                </a:lnTo>
                <a:lnTo>
                  <a:pt x="567563" y="313728"/>
                </a:lnTo>
                <a:lnTo>
                  <a:pt x="590943" y="358686"/>
                </a:lnTo>
                <a:lnTo>
                  <a:pt x="591870" y="360832"/>
                </a:lnTo>
                <a:lnTo>
                  <a:pt x="593623" y="362673"/>
                </a:lnTo>
                <a:lnTo>
                  <a:pt x="598817" y="365734"/>
                </a:lnTo>
                <a:lnTo>
                  <a:pt x="601192" y="366483"/>
                </a:lnTo>
                <a:lnTo>
                  <a:pt x="716775" y="366483"/>
                </a:lnTo>
                <a:lnTo>
                  <a:pt x="721055" y="364413"/>
                </a:lnTo>
                <a:lnTo>
                  <a:pt x="725944" y="356171"/>
                </a:lnTo>
                <a:lnTo>
                  <a:pt x="725944" y="351510"/>
                </a:lnTo>
                <a:close/>
              </a:path>
              <a:path w="2407920" h="380365" extrusionOk="0">
                <a:moveTo>
                  <a:pt x="1107884" y="16979"/>
                </a:moveTo>
                <a:lnTo>
                  <a:pt x="1106500" y="13766"/>
                </a:lnTo>
                <a:lnTo>
                  <a:pt x="1101001" y="8267"/>
                </a:lnTo>
                <a:lnTo>
                  <a:pt x="1097622" y="6883"/>
                </a:lnTo>
                <a:lnTo>
                  <a:pt x="1000239" y="6883"/>
                </a:lnTo>
                <a:lnTo>
                  <a:pt x="996886" y="8267"/>
                </a:lnTo>
                <a:lnTo>
                  <a:pt x="991374" y="13766"/>
                </a:lnTo>
                <a:lnTo>
                  <a:pt x="989990" y="16979"/>
                </a:lnTo>
                <a:lnTo>
                  <a:pt x="989990" y="189445"/>
                </a:lnTo>
                <a:lnTo>
                  <a:pt x="963853" y="153441"/>
                </a:lnTo>
                <a:lnTo>
                  <a:pt x="927874" y="105283"/>
                </a:lnTo>
                <a:lnTo>
                  <a:pt x="859739" y="12852"/>
                </a:lnTo>
                <a:lnTo>
                  <a:pt x="859116" y="11315"/>
                </a:lnTo>
                <a:lnTo>
                  <a:pt x="857516" y="9944"/>
                </a:lnTo>
                <a:lnTo>
                  <a:pt x="852309" y="7505"/>
                </a:lnTo>
                <a:lnTo>
                  <a:pt x="850099" y="6883"/>
                </a:lnTo>
                <a:lnTo>
                  <a:pt x="742772" y="6883"/>
                </a:lnTo>
                <a:lnTo>
                  <a:pt x="739559" y="8267"/>
                </a:lnTo>
                <a:lnTo>
                  <a:pt x="734060" y="13766"/>
                </a:lnTo>
                <a:lnTo>
                  <a:pt x="732675" y="16979"/>
                </a:lnTo>
                <a:lnTo>
                  <a:pt x="732675" y="356400"/>
                </a:lnTo>
                <a:lnTo>
                  <a:pt x="734060" y="359613"/>
                </a:lnTo>
                <a:lnTo>
                  <a:pt x="739559" y="365125"/>
                </a:lnTo>
                <a:lnTo>
                  <a:pt x="742772" y="366496"/>
                </a:lnTo>
                <a:lnTo>
                  <a:pt x="839851" y="366496"/>
                </a:lnTo>
                <a:lnTo>
                  <a:pt x="843216" y="365125"/>
                </a:lnTo>
                <a:lnTo>
                  <a:pt x="848728" y="359613"/>
                </a:lnTo>
                <a:lnTo>
                  <a:pt x="850099" y="356400"/>
                </a:lnTo>
                <a:lnTo>
                  <a:pt x="850099" y="186690"/>
                </a:lnTo>
                <a:lnTo>
                  <a:pt x="980668" y="362521"/>
                </a:lnTo>
                <a:lnTo>
                  <a:pt x="982497" y="363816"/>
                </a:lnTo>
                <a:lnTo>
                  <a:pt x="987399" y="365963"/>
                </a:lnTo>
                <a:lnTo>
                  <a:pt x="989380" y="366496"/>
                </a:lnTo>
                <a:lnTo>
                  <a:pt x="1097622" y="366496"/>
                </a:lnTo>
                <a:lnTo>
                  <a:pt x="1101001" y="365125"/>
                </a:lnTo>
                <a:lnTo>
                  <a:pt x="1106500" y="359613"/>
                </a:lnTo>
                <a:lnTo>
                  <a:pt x="1107884" y="356400"/>
                </a:lnTo>
                <a:lnTo>
                  <a:pt x="1107884" y="16979"/>
                </a:lnTo>
                <a:close/>
              </a:path>
              <a:path w="2407920" h="380365" extrusionOk="0">
                <a:moveTo>
                  <a:pt x="1443609" y="281787"/>
                </a:moveTo>
                <a:lnTo>
                  <a:pt x="1442313" y="278422"/>
                </a:lnTo>
                <a:lnTo>
                  <a:pt x="1437119" y="272923"/>
                </a:lnTo>
                <a:lnTo>
                  <a:pt x="1433830" y="271538"/>
                </a:lnTo>
                <a:lnTo>
                  <a:pt x="1263357" y="271538"/>
                </a:lnTo>
                <a:lnTo>
                  <a:pt x="1263357" y="233006"/>
                </a:lnTo>
                <a:lnTo>
                  <a:pt x="1398663" y="232549"/>
                </a:lnTo>
                <a:lnTo>
                  <a:pt x="1401876" y="231178"/>
                </a:lnTo>
                <a:lnTo>
                  <a:pt x="1407388" y="225666"/>
                </a:lnTo>
                <a:lnTo>
                  <a:pt x="1408747" y="222313"/>
                </a:lnTo>
                <a:lnTo>
                  <a:pt x="1408747" y="148602"/>
                </a:lnTo>
                <a:lnTo>
                  <a:pt x="1407388" y="145402"/>
                </a:lnTo>
                <a:lnTo>
                  <a:pt x="1401876" y="139903"/>
                </a:lnTo>
                <a:lnTo>
                  <a:pt x="1398663" y="138518"/>
                </a:lnTo>
                <a:lnTo>
                  <a:pt x="1263357" y="138518"/>
                </a:lnTo>
                <a:lnTo>
                  <a:pt x="1263357" y="101828"/>
                </a:lnTo>
                <a:lnTo>
                  <a:pt x="1421142" y="101828"/>
                </a:lnTo>
                <a:lnTo>
                  <a:pt x="1424355" y="100457"/>
                </a:lnTo>
                <a:lnTo>
                  <a:pt x="1429854" y="94957"/>
                </a:lnTo>
                <a:lnTo>
                  <a:pt x="1431226" y="91592"/>
                </a:lnTo>
                <a:lnTo>
                  <a:pt x="1431226" y="16967"/>
                </a:lnTo>
                <a:lnTo>
                  <a:pt x="1429854" y="13754"/>
                </a:lnTo>
                <a:lnTo>
                  <a:pt x="1424355" y="8255"/>
                </a:lnTo>
                <a:lnTo>
                  <a:pt x="1421142" y="6870"/>
                </a:lnTo>
                <a:lnTo>
                  <a:pt x="1146390" y="6870"/>
                </a:lnTo>
                <a:lnTo>
                  <a:pt x="1143177" y="8255"/>
                </a:lnTo>
                <a:lnTo>
                  <a:pt x="1137678" y="13754"/>
                </a:lnTo>
                <a:lnTo>
                  <a:pt x="1136307" y="16967"/>
                </a:lnTo>
                <a:lnTo>
                  <a:pt x="1136307" y="356400"/>
                </a:lnTo>
                <a:lnTo>
                  <a:pt x="1137678" y="359600"/>
                </a:lnTo>
                <a:lnTo>
                  <a:pt x="1143177" y="365112"/>
                </a:lnTo>
                <a:lnTo>
                  <a:pt x="1146390" y="366483"/>
                </a:lnTo>
                <a:lnTo>
                  <a:pt x="1150061" y="366483"/>
                </a:lnTo>
                <a:lnTo>
                  <a:pt x="1433830" y="366483"/>
                </a:lnTo>
                <a:lnTo>
                  <a:pt x="1437119" y="365112"/>
                </a:lnTo>
                <a:lnTo>
                  <a:pt x="1442313" y="359600"/>
                </a:lnTo>
                <a:lnTo>
                  <a:pt x="1443609" y="356400"/>
                </a:lnTo>
                <a:lnTo>
                  <a:pt x="1443609" y="281787"/>
                </a:lnTo>
                <a:close/>
              </a:path>
              <a:path w="2407920" h="380365" extrusionOk="0">
                <a:moveTo>
                  <a:pt x="1572971" y="16967"/>
                </a:moveTo>
                <a:lnTo>
                  <a:pt x="1571828" y="13754"/>
                </a:lnTo>
                <a:lnTo>
                  <a:pt x="1567230" y="8255"/>
                </a:lnTo>
                <a:lnTo>
                  <a:pt x="1564398" y="6870"/>
                </a:lnTo>
                <a:lnTo>
                  <a:pt x="1472361" y="6870"/>
                </a:lnTo>
                <a:lnTo>
                  <a:pt x="1469529" y="8255"/>
                </a:lnTo>
                <a:lnTo>
                  <a:pt x="1464945" y="13754"/>
                </a:lnTo>
                <a:lnTo>
                  <a:pt x="1463802" y="16967"/>
                </a:lnTo>
                <a:lnTo>
                  <a:pt x="1463802" y="356400"/>
                </a:lnTo>
                <a:lnTo>
                  <a:pt x="1464945" y="359600"/>
                </a:lnTo>
                <a:lnTo>
                  <a:pt x="1469529" y="365112"/>
                </a:lnTo>
                <a:lnTo>
                  <a:pt x="1472361" y="366483"/>
                </a:lnTo>
                <a:lnTo>
                  <a:pt x="1475727" y="366483"/>
                </a:lnTo>
                <a:lnTo>
                  <a:pt x="1564398" y="366483"/>
                </a:lnTo>
                <a:lnTo>
                  <a:pt x="1567230" y="365112"/>
                </a:lnTo>
                <a:lnTo>
                  <a:pt x="1571828" y="359600"/>
                </a:lnTo>
                <a:lnTo>
                  <a:pt x="1572971" y="356400"/>
                </a:lnTo>
                <a:lnTo>
                  <a:pt x="1572971" y="16967"/>
                </a:lnTo>
                <a:close/>
              </a:path>
              <a:path w="2407920" h="380365" extrusionOk="0">
                <a:moveTo>
                  <a:pt x="2006473" y="355409"/>
                </a:moveTo>
                <a:lnTo>
                  <a:pt x="1946351" y="249529"/>
                </a:lnTo>
                <a:lnTo>
                  <a:pt x="1917738" y="216598"/>
                </a:lnTo>
                <a:lnTo>
                  <a:pt x="1898167" y="204114"/>
                </a:lnTo>
                <a:lnTo>
                  <a:pt x="1906422" y="201358"/>
                </a:lnTo>
                <a:lnTo>
                  <a:pt x="1952840" y="169976"/>
                </a:lnTo>
                <a:lnTo>
                  <a:pt x="1968665" y="132143"/>
                </a:lnTo>
                <a:lnTo>
                  <a:pt x="1970633" y="107797"/>
                </a:lnTo>
                <a:lnTo>
                  <a:pt x="1968588" y="88988"/>
                </a:lnTo>
                <a:lnTo>
                  <a:pt x="1948954" y="48374"/>
                </a:lnTo>
                <a:lnTo>
                  <a:pt x="1912759" y="21590"/>
                </a:lnTo>
                <a:lnTo>
                  <a:pt x="1865287" y="8509"/>
                </a:lnTo>
                <a:lnTo>
                  <a:pt x="1843582" y="7251"/>
                </a:lnTo>
                <a:lnTo>
                  <a:pt x="1843582" y="121551"/>
                </a:lnTo>
                <a:lnTo>
                  <a:pt x="1842503" y="130873"/>
                </a:lnTo>
                <a:lnTo>
                  <a:pt x="1804708" y="155384"/>
                </a:lnTo>
                <a:lnTo>
                  <a:pt x="1775244" y="157327"/>
                </a:lnTo>
                <a:lnTo>
                  <a:pt x="1720189" y="157327"/>
                </a:lnTo>
                <a:lnTo>
                  <a:pt x="1720189" y="88988"/>
                </a:lnTo>
                <a:lnTo>
                  <a:pt x="1791754" y="88988"/>
                </a:lnTo>
                <a:lnTo>
                  <a:pt x="1830273" y="96786"/>
                </a:lnTo>
                <a:lnTo>
                  <a:pt x="1843582" y="121551"/>
                </a:lnTo>
                <a:lnTo>
                  <a:pt x="1843582" y="7251"/>
                </a:lnTo>
                <a:lnTo>
                  <a:pt x="1837156" y="6870"/>
                </a:lnTo>
                <a:lnTo>
                  <a:pt x="1603235" y="6870"/>
                </a:lnTo>
                <a:lnTo>
                  <a:pt x="1600022" y="8267"/>
                </a:lnTo>
                <a:lnTo>
                  <a:pt x="1594510" y="13754"/>
                </a:lnTo>
                <a:lnTo>
                  <a:pt x="1593138" y="16967"/>
                </a:lnTo>
                <a:lnTo>
                  <a:pt x="1593138" y="356400"/>
                </a:lnTo>
                <a:lnTo>
                  <a:pt x="1594510" y="359613"/>
                </a:lnTo>
                <a:lnTo>
                  <a:pt x="1600022" y="365112"/>
                </a:lnTo>
                <a:lnTo>
                  <a:pt x="1603235" y="366483"/>
                </a:lnTo>
                <a:lnTo>
                  <a:pt x="1712696" y="366483"/>
                </a:lnTo>
                <a:lnTo>
                  <a:pt x="1716062" y="365112"/>
                </a:lnTo>
                <a:lnTo>
                  <a:pt x="1721573" y="359613"/>
                </a:lnTo>
                <a:lnTo>
                  <a:pt x="1722945" y="356400"/>
                </a:lnTo>
                <a:lnTo>
                  <a:pt x="1722945" y="239433"/>
                </a:lnTo>
                <a:lnTo>
                  <a:pt x="1767433" y="239433"/>
                </a:lnTo>
                <a:lnTo>
                  <a:pt x="1804136" y="250444"/>
                </a:lnTo>
                <a:lnTo>
                  <a:pt x="1803666" y="249529"/>
                </a:lnTo>
                <a:lnTo>
                  <a:pt x="1862391" y="358686"/>
                </a:lnTo>
                <a:lnTo>
                  <a:pt x="1872322" y="366483"/>
                </a:lnTo>
                <a:lnTo>
                  <a:pt x="1997075" y="366483"/>
                </a:lnTo>
                <a:lnTo>
                  <a:pt x="2001278" y="364274"/>
                </a:lnTo>
                <a:lnTo>
                  <a:pt x="2006473" y="355409"/>
                </a:lnTo>
                <a:close/>
              </a:path>
              <a:path w="2407920" h="380365" extrusionOk="0">
                <a:moveTo>
                  <a:pt x="2407755" y="186232"/>
                </a:moveTo>
                <a:lnTo>
                  <a:pt x="2404338" y="142214"/>
                </a:lnTo>
                <a:lnTo>
                  <a:pt x="2394102" y="104190"/>
                </a:lnTo>
                <a:lnTo>
                  <a:pt x="2353170" y="46101"/>
                </a:lnTo>
                <a:lnTo>
                  <a:pt x="2285631" y="11531"/>
                </a:lnTo>
                <a:lnTo>
                  <a:pt x="2280704" y="10553"/>
                </a:lnTo>
                <a:lnTo>
                  <a:pt x="2280704" y="186232"/>
                </a:lnTo>
                <a:lnTo>
                  <a:pt x="2279281" y="204736"/>
                </a:lnTo>
                <a:lnTo>
                  <a:pt x="2257996" y="245630"/>
                </a:lnTo>
                <a:lnTo>
                  <a:pt x="2212454" y="264337"/>
                </a:lnTo>
                <a:lnTo>
                  <a:pt x="2192172" y="265582"/>
                </a:lnTo>
                <a:lnTo>
                  <a:pt x="2171903" y="264337"/>
                </a:lnTo>
                <a:lnTo>
                  <a:pt x="2126589" y="245630"/>
                </a:lnTo>
                <a:lnTo>
                  <a:pt x="2105520" y="204736"/>
                </a:lnTo>
                <a:lnTo>
                  <a:pt x="2104110" y="186232"/>
                </a:lnTo>
                <a:lnTo>
                  <a:pt x="2105520" y="167728"/>
                </a:lnTo>
                <a:lnTo>
                  <a:pt x="2126589" y="126834"/>
                </a:lnTo>
                <a:lnTo>
                  <a:pt x="2171903" y="108115"/>
                </a:lnTo>
                <a:lnTo>
                  <a:pt x="2192172" y="106870"/>
                </a:lnTo>
                <a:lnTo>
                  <a:pt x="2212454" y="108115"/>
                </a:lnTo>
                <a:lnTo>
                  <a:pt x="2257996" y="126834"/>
                </a:lnTo>
                <a:lnTo>
                  <a:pt x="2279281" y="167728"/>
                </a:lnTo>
                <a:lnTo>
                  <a:pt x="2280704" y="186232"/>
                </a:lnTo>
                <a:lnTo>
                  <a:pt x="2280704" y="10553"/>
                </a:lnTo>
                <a:lnTo>
                  <a:pt x="2242134" y="2882"/>
                </a:lnTo>
                <a:lnTo>
                  <a:pt x="2192172" y="0"/>
                </a:lnTo>
                <a:lnTo>
                  <a:pt x="2142210" y="2882"/>
                </a:lnTo>
                <a:lnTo>
                  <a:pt x="2098713" y="11531"/>
                </a:lnTo>
                <a:lnTo>
                  <a:pt x="2061705" y="25933"/>
                </a:lnTo>
                <a:lnTo>
                  <a:pt x="2007298" y="72148"/>
                </a:lnTo>
                <a:lnTo>
                  <a:pt x="1980018" y="142214"/>
                </a:lnTo>
                <a:lnTo>
                  <a:pt x="1976602" y="186232"/>
                </a:lnTo>
                <a:lnTo>
                  <a:pt x="1980018" y="230238"/>
                </a:lnTo>
                <a:lnTo>
                  <a:pt x="1990242" y="268224"/>
                </a:lnTo>
                <a:lnTo>
                  <a:pt x="2031187" y="326123"/>
                </a:lnTo>
                <a:lnTo>
                  <a:pt x="2098713" y="360527"/>
                </a:lnTo>
                <a:lnTo>
                  <a:pt x="2142210" y="369125"/>
                </a:lnTo>
                <a:lnTo>
                  <a:pt x="2192172" y="371995"/>
                </a:lnTo>
                <a:lnTo>
                  <a:pt x="2242134" y="369125"/>
                </a:lnTo>
                <a:lnTo>
                  <a:pt x="2285631" y="360527"/>
                </a:lnTo>
                <a:lnTo>
                  <a:pt x="2322639" y="346189"/>
                </a:lnTo>
                <a:lnTo>
                  <a:pt x="2377046" y="300189"/>
                </a:lnTo>
                <a:lnTo>
                  <a:pt x="2394813" y="265582"/>
                </a:lnTo>
                <a:lnTo>
                  <a:pt x="2404338" y="230238"/>
                </a:lnTo>
                <a:lnTo>
                  <a:pt x="2407755" y="18623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1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944422" y="4089494"/>
            <a:ext cx="92232" cy="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93227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43289" y="4090999"/>
            <a:ext cx="94619" cy="9361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7"/>
          <p:cNvSpPr/>
          <p:nvPr/>
        </p:nvSpPr>
        <p:spPr>
          <a:xfrm>
            <a:off x="3398110" y="4091000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33497" y="4091002"/>
            <a:ext cx="8119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9547" y="4090999"/>
            <a:ext cx="84576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6976" y="4089494"/>
            <a:ext cx="98504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64362" y="4090999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207141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7"/>
          <p:cNvSpPr/>
          <p:nvPr/>
        </p:nvSpPr>
        <p:spPr>
          <a:xfrm>
            <a:off x="4444525" y="4091000"/>
            <a:ext cx="70453" cy="92852"/>
          </a:xfrm>
          <a:custGeom>
            <a:avLst/>
            <a:gdLst/>
            <a:ahLst/>
            <a:cxnLst/>
            <a:rect l="l" t="t" r="r" b="b"/>
            <a:pathLst>
              <a:path w="109854" h="144779" extrusionOk="0">
                <a:moveTo>
                  <a:pt x="109766" y="116840"/>
                </a:moveTo>
                <a:lnTo>
                  <a:pt x="32092" y="116840"/>
                </a:lnTo>
                <a:lnTo>
                  <a:pt x="32092" y="85090"/>
                </a:lnTo>
                <a:lnTo>
                  <a:pt x="107022" y="85090"/>
                </a:lnTo>
                <a:lnTo>
                  <a:pt x="107022" y="57150"/>
                </a:lnTo>
                <a:lnTo>
                  <a:pt x="32092" y="57150"/>
                </a:lnTo>
                <a:lnTo>
                  <a:pt x="32092" y="29210"/>
                </a:lnTo>
                <a:lnTo>
                  <a:pt x="108978" y="29210"/>
                </a:lnTo>
                <a:lnTo>
                  <a:pt x="108978" y="0"/>
                </a:lnTo>
                <a:lnTo>
                  <a:pt x="0" y="0"/>
                </a:lnTo>
                <a:lnTo>
                  <a:pt x="0" y="29210"/>
                </a:lnTo>
                <a:lnTo>
                  <a:pt x="0" y="57150"/>
                </a:lnTo>
                <a:lnTo>
                  <a:pt x="0" y="85090"/>
                </a:lnTo>
                <a:lnTo>
                  <a:pt x="0" y="116840"/>
                </a:lnTo>
                <a:lnTo>
                  <a:pt x="0" y="144780"/>
                </a:lnTo>
                <a:lnTo>
                  <a:pt x="109766" y="144780"/>
                </a:lnTo>
                <a:lnTo>
                  <a:pt x="109766" y="1168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17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571884" y="4089497"/>
            <a:ext cx="85586" cy="9587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7"/>
          <p:cNvSpPr/>
          <p:nvPr/>
        </p:nvSpPr>
        <p:spPr>
          <a:xfrm>
            <a:off x="4709015" y="4090846"/>
            <a:ext cx="85114" cy="92852"/>
          </a:xfrm>
          <a:custGeom>
            <a:avLst/>
            <a:gdLst/>
            <a:ahLst/>
            <a:cxnLst/>
            <a:rect l="l" t="t" r="r" b="b"/>
            <a:pathLst>
              <a:path w="132714" h="144779" extrusionOk="0">
                <a:moveTo>
                  <a:pt x="132664" y="0"/>
                </a:moveTo>
                <a:lnTo>
                  <a:pt x="0" y="0"/>
                </a:lnTo>
                <a:lnTo>
                  <a:pt x="0" y="29210"/>
                </a:lnTo>
                <a:lnTo>
                  <a:pt x="50292" y="29210"/>
                </a:lnTo>
                <a:lnTo>
                  <a:pt x="50292" y="144780"/>
                </a:lnTo>
                <a:lnTo>
                  <a:pt x="82575" y="144780"/>
                </a:lnTo>
                <a:lnTo>
                  <a:pt x="82575" y="29210"/>
                </a:lnTo>
                <a:lnTo>
                  <a:pt x="132664" y="29210"/>
                </a:lnTo>
                <a:lnTo>
                  <a:pt x="13266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7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833995" y="4090379"/>
            <a:ext cx="95621" cy="9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89831" y="4090999"/>
            <a:ext cx="85203" cy="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132614" y="4089494"/>
            <a:ext cx="98512" cy="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98120" y="4603253"/>
            <a:ext cx="75959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14139" y="4602704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7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344931" y="4603253"/>
            <a:ext cx="83517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85026" y="4601935"/>
            <a:ext cx="82752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7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617571" y="4601937"/>
            <a:ext cx="68303" cy="8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05169" y="4603253"/>
            <a:ext cx="75959" cy="8165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7"/>
          <p:cNvSpPr/>
          <p:nvPr/>
        </p:nvSpPr>
        <p:spPr>
          <a:xfrm>
            <a:off x="3936512" y="4603249"/>
            <a:ext cx="10996" cy="81449"/>
          </a:xfrm>
          <a:custGeom>
            <a:avLst/>
            <a:gdLst/>
            <a:ahLst/>
            <a:cxnLst/>
            <a:rect l="l" t="t" r="r" b="b"/>
            <a:pathLst>
              <a:path w="17145" h="127000" extrusionOk="0">
                <a:moveTo>
                  <a:pt x="17068" y="0"/>
                </a:moveTo>
                <a:lnTo>
                  <a:pt x="0" y="0"/>
                </a:lnTo>
                <a:lnTo>
                  <a:pt x="0" y="126466"/>
                </a:lnTo>
                <a:lnTo>
                  <a:pt x="17068" y="126466"/>
                </a:lnTo>
                <a:lnTo>
                  <a:pt x="1706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009623" y="4603249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23673" y="4602704"/>
            <a:ext cx="76285" cy="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254463" y="4603249"/>
            <a:ext cx="64572" cy="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440858" y="4601935"/>
            <a:ext cx="82752" cy="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7"/>
          <p:cNvSpPr/>
          <p:nvPr/>
        </p:nvSpPr>
        <p:spPr>
          <a:xfrm>
            <a:off x="4642247" y="4603251"/>
            <a:ext cx="33801" cy="81449"/>
          </a:xfrm>
          <a:custGeom>
            <a:avLst/>
            <a:gdLst/>
            <a:ahLst/>
            <a:cxnLst/>
            <a:rect l="l" t="t" r="r" b="b"/>
            <a:pathLst>
              <a:path w="52704" h="127000" extrusionOk="0">
                <a:moveTo>
                  <a:pt x="52387" y="0"/>
                </a:moveTo>
                <a:lnTo>
                  <a:pt x="35318" y="0"/>
                </a:lnTo>
                <a:lnTo>
                  <a:pt x="35318" y="88925"/>
                </a:lnTo>
                <a:lnTo>
                  <a:pt x="34121" y="98713"/>
                </a:lnTo>
                <a:lnTo>
                  <a:pt x="30221" y="105449"/>
                </a:lnTo>
                <a:lnTo>
                  <a:pt x="23151" y="109340"/>
                </a:lnTo>
                <a:lnTo>
                  <a:pt x="12446" y="110591"/>
                </a:lnTo>
                <a:lnTo>
                  <a:pt x="0" y="110591"/>
                </a:lnTo>
                <a:lnTo>
                  <a:pt x="0" y="126466"/>
                </a:lnTo>
                <a:lnTo>
                  <a:pt x="42510" y="118491"/>
                </a:lnTo>
                <a:lnTo>
                  <a:pt x="52387" y="89611"/>
                </a:lnTo>
                <a:lnTo>
                  <a:pt x="5238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17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731883" y="4601935"/>
            <a:ext cx="82744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4866614" y="4601935"/>
            <a:ext cx="76733" cy="8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7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994670" y="4601935"/>
            <a:ext cx="82752" cy="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7"/>
          <p:cNvSpPr/>
          <p:nvPr/>
        </p:nvSpPr>
        <p:spPr>
          <a:xfrm>
            <a:off x="6209611" y="1916297"/>
            <a:ext cx="0" cy="3809774"/>
          </a:xfrm>
          <a:custGeom>
            <a:avLst/>
            <a:gdLst/>
            <a:ahLst/>
            <a:cxnLst/>
            <a:rect l="l" t="t" r="r" b="b"/>
            <a:pathLst>
              <a:path w="120000" h="5940425" extrusionOk="0">
                <a:moveTo>
                  <a:pt x="0" y="0"/>
                </a:moveTo>
                <a:lnTo>
                  <a:pt x="0" y="5939993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Google Shape;433;p17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34" name="Google Shape;434;p17"/>
          <p:cNvSpPr txBox="1"/>
          <p:nvPr/>
        </p:nvSpPr>
        <p:spPr>
          <a:xfrm>
            <a:off x="1583890" y="713635"/>
            <a:ext cx="1063316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VERTICAL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0" name="Google Shape;4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488" y="1860786"/>
            <a:ext cx="759259" cy="93977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8"/>
          <p:cNvSpPr txBox="1"/>
          <p:nvPr/>
        </p:nvSpPr>
        <p:spPr>
          <a:xfrm>
            <a:off x="5815885" y="3340626"/>
            <a:ext cx="537563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3D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5816617" y="5932242"/>
            <a:ext cx="53634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2D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2441156" y="3934786"/>
            <a:ext cx="7283163" cy="0"/>
          </a:xfrm>
          <a:custGeom>
            <a:avLst/>
            <a:gdLst/>
            <a:ahLst/>
            <a:cxnLst/>
            <a:rect l="l" t="t" r="r" b="b"/>
            <a:pathLst>
              <a:path w="11356340" h="120000" extrusionOk="0">
                <a:moveTo>
                  <a:pt x="1135599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1583890" y="713635"/>
            <a:ext cx="1259200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HORIZONTAL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5142925" y="5124571"/>
            <a:ext cx="2668267" cy="6516"/>
          </a:xfrm>
          <a:custGeom>
            <a:avLst/>
            <a:gdLst/>
            <a:ahLst/>
            <a:cxnLst/>
            <a:rect l="l" t="t" r="r" b="b"/>
            <a:pathLst>
              <a:path w="4160520" h="10159" extrusionOk="0">
                <a:moveTo>
                  <a:pt x="4160024" y="0"/>
                </a:moveTo>
                <a:lnTo>
                  <a:pt x="0" y="0"/>
                </a:lnTo>
                <a:lnTo>
                  <a:pt x="0" y="10159"/>
                </a:lnTo>
                <a:lnTo>
                  <a:pt x="4160024" y="10159"/>
                </a:lnTo>
                <a:lnTo>
                  <a:pt x="4160024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5144709" y="4842668"/>
            <a:ext cx="599871" cy="224799"/>
          </a:xfrm>
          <a:custGeom>
            <a:avLst/>
            <a:gdLst/>
            <a:ahLst/>
            <a:cxnLst/>
            <a:rect l="l" t="t" r="r" b="b"/>
            <a:pathLst>
              <a:path w="935354" h="350520" extrusionOk="0">
                <a:moveTo>
                  <a:pt x="389293" y="334733"/>
                </a:moveTo>
                <a:lnTo>
                  <a:pt x="332651" y="235000"/>
                </a:lnTo>
                <a:lnTo>
                  <a:pt x="305701" y="203987"/>
                </a:lnTo>
                <a:lnTo>
                  <a:pt x="287274" y="192239"/>
                </a:lnTo>
                <a:lnTo>
                  <a:pt x="295046" y="189649"/>
                </a:lnTo>
                <a:lnTo>
                  <a:pt x="338759" y="160083"/>
                </a:lnTo>
                <a:lnTo>
                  <a:pt x="345643" y="148170"/>
                </a:lnTo>
                <a:lnTo>
                  <a:pt x="348081" y="143967"/>
                </a:lnTo>
                <a:lnTo>
                  <a:pt x="353656" y="124447"/>
                </a:lnTo>
                <a:lnTo>
                  <a:pt x="355523" y="101523"/>
                </a:lnTo>
                <a:lnTo>
                  <a:pt x="353593" y="83807"/>
                </a:lnTo>
                <a:lnTo>
                  <a:pt x="335114" y="45554"/>
                </a:lnTo>
                <a:lnTo>
                  <a:pt x="301015" y="20332"/>
                </a:lnTo>
                <a:lnTo>
                  <a:pt x="256298" y="8013"/>
                </a:lnTo>
                <a:lnTo>
                  <a:pt x="235864" y="6832"/>
                </a:lnTo>
                <a:lnTo>
                  <a:pt x="235864" y="114477"/>
                </a:lnTo>
                <a:lnTo>
                  <a:pt x="234835" y="123266"/>
                </a:lnTo>
                <a:lnTo>
                  <a:pt x="199250" y="146342"/>
                </a:lnTo>
                <a:lnTo>
                  <a:pt x="171500" y="148170"/>
                </a:lnTo>
                <a:lnTo>
                  <a:pt x="119659" y="148170"/>
                </a:lnTo>
                <a:lnTo>
                  <a:pt x="119659" y="83807"/>
                </a:lnTo>
                <a:lnTo>
                  <a:pt x="187045" y="83807"/>
                </a:lnTo>
                <a:lnTo>
                  <a:pt x="228815" y="95364"/>
                </a:lnTo>
                <a:lnTo>
                  <a:pt x="235864" y="114477"/>
                </a:lnTo>
                <a:lnTo>
                  <a:pt x="235864" y="6832"/>
                </a:lnTo>
                <a:lnTo>
                  <a:pt x="229819" y="6477"/>
                </a:lnTo>
                <a:lnTo>
                  <a:pt x="9499" y="6477"/>
                </a:lnTo>
                <a:lnTo>
                  <a:pt x="6477" y="7785"/>
                </a:lnTo>
                <a:lnTo>
                  <a:pt x="1282" y="12954"/>
                </a:lnTo>
                <a:lnTo>
                  <a:pt x="0" y="15976"/>
                </a:lnTo>
                <a:lnTo>
                  <a:pt x="0" y="335661"/>
                </a:lnTo>
                <a:lnTo>
                  <a:pt x="1282" y="338683"/>
                </a:lnTo>
                <a:lnTo>
                  <a:pt x="6477" y="343877"/>
                </a:lnTo>
                <a:lnTo>
                  <a:pt x="9499" y="345160"/>
                </a:lnTo>
                <a:lnTo>
                  <a:pt x="112598" y="345160"/>
                </a:lnTo>
                <a:lnTo>
                  <a:pt x="115773" y="343877"/>
                </a:lnTo>
                <a:lnTo>
                  <a:pt x="120954" y="338683"/>
                </a:lnTo>
                <a:lnTo>
                  <a:pt x="122250" y="335661"/>
                </a:lnTo>
                <a:lnTo>
                  <a:pt x="122250" y="225501"/>
                </a:lnTo>
                <a:lnTo>
                  <a:pt x="164147" y="225501"/>
                </a:lnTo>
                <a:lnTo>
                  <a:pt x="198716" y="235877"/>
                </a:lnTo>
                <a:lnTo>
                  <a:pt x="198285" y="235000"/>
                </a:lnTo>
                <a:lnTo>
                  <a:pt x="253580" y="337820"/>
                </a:lnTo>
                <a:lnTo>
                  <a:pt x="262928" y="345160"/>
                </a:lnTo>
                <a:lnTo>
                  <a:pt x="380428" y="345160"/>
                </a:lnTo>
                <a:lnTo>
                  <a:pt x="384390" y="343077"/>
                </a:lnTo>
                <a:lnTo>
                  <a:pt x="389293" y="334733"/>
                </a:lnTo>
                <a:close/>
              </a:path>
              <a:path w="935354" h="350520" extrusionOk="0">
                <a:moveTo>
                  <a:pt x="510171" y="15976"/>
                </a:moveTo>
                <a:lnTo>
                  <a:pt x="509092" y="12954"/>
                </a:lnTo>
                <a:lnTo>
                  <a:pt x="504774" y="7772"/>
                </a:lnTo>
                <a:lnTo>
                  <a:pt x="502107" y="6477"/>
                </a:lnTo>
                <a:lnTo>
                  <a:pt x="415417" y="6477"/>
                </a:lnTo>
                <a:lnTo>
                  <a:pt x="412762" y="7772"/>
                </a:lnTo>
                <a:lnTo>
                  <a:pt x="408444" y="12954"/>
                </a:lnTo>
                <a:lnTo>
                  <a:pt x="407365" y="15976"/>
                </a:lnTo>
                <a:lnTo>
                  <a:pt x="407365" y="335661"/>
                </a:lnTo>
                <a:lnTo>
                  <a:pt x="408444" y="338683"/>
                </a:lnTo>
                <a:lnTo>
                  <a:pt x="412762" y="343865"/>
                </a:lnTo>
                <a:lnTo>
                  <a:pt x="415417" y="345160"/>
                </a:lnTo>
                <a:lnTo>
                  <a:pt x="418592" y="345160"/>
                </a:lnTo>
                <a:lnTo>
                  <a:pt x="502107" y="345160"/>
                </a:lnTo>
                <a:lnTo>
                  <a:pt x="504774" y="343865"/>
                </a:lnTo>
                <a:lnTo>
                  <a:pt x="509092" y="338683"/>
                </a:lnTo>
                <a:lnTo>
                  <a:pt x="510171" y="335661"/>
                </a:lnTo>
                <a:lnTo>
                  <a:pt x="510171" y="15976"/>
                </a:lnTo>
                <a:close/>
              </a:path>
              <a:path w="935354" h="350520" extrusionOk="0">
                <a:moveTo>
                  <a:pt x="935266" y="175399"/>
                </a:moveTo>
                <a:lnTo>
                  <a:pt x="932053" y="133934"/>
                </a:lnTo>
                <a:lnTo>
                  <a:pt x="906348" y="67945"/>
                </a:lnTo>
                <a:lnTo>
                  <a:pt x="855091" y="24422"/>
                </a:lnTo>
                <a:lnTo>
                  <a:pt x="815606" y="9944"/>
                </a:lnTo>
                <a:lnTo>
                  <a:pt x="815606" y="175399"/>
                </a:lnTo>
                <a:lnTo>
                  <a:pt x="814260" y="192824"/>
                </a:lnTo>
                <a:lnTo>
                  <a:pt x="794219" y="231343"/>
                </a:lnTo>
                <a:lnTo>
                  <a:pt x="751319" y="248945"/>
                </a:lnTo>
                <a:lnTo>
                  <a:pt x="732231" y="250126"/>
                </a:lnTo>
                <a:lnTo>
                  <a:pt x="713130" y="248945"/>
                </a:lnTo>
                <a:lnTo>
                  <a:pt x="670458" y="231343"/>
                </a:lnTo>
                <a:lnTo>
                  <a:pt x="650608" y="192824"/>
                </a:lnTo>
                <a:lnTo>
                  <a:pt x="649287" y="175399"/>
                </a:lnTo>
                <a:lnTo>
                  <a:pt x="650608" y="157975"/>
                </a:lnTo>
                <a:lnTo>
                  <a:pt x="670458" y="119456"/>
                </a:lnTo>
                <a:lnTo>
                  <a:pt x="713130" y="101828"/>
                </a:lnTo>
                <a:lnTo>
                  <a:pt x="732231" y="100660"/>
                </a:lnTo>
                <a:lnTo>
                  <a:pt x="751319" y="101828"/>
                </a:lnTo>
                <a:lnTo>
                  <a:pt x="794219" y="119456"/>
                </a:lnTo>
                <a:lnTo>
                  <a:pt x="814260" y="157975"/>
                </a:lnTo>
                <a:lnTo>
                  <a:pt x="815606" y="175399"/>
                </a:lnTo>
                <a:lnTo>
                  <a:pt x="815606" y="9944"/>
                </a:lnTo>
                <a:lnTo>
                  <a:pt x="779284" y="2717"/>
                </a:lnTo>
                <a:lnTo>
                  <a:pt x="732231" y="0"/>
                </a:lnTo>
                <a:lnTo>
                  <a:pt x="685165" y="2717"/>
                </a:lnTo>
                <a:lnTo>
                  <a:pt x="644194" y="10858"/>
                </a:lnTo>
                <a:lnTo>
                  <a:pt x="580593" y="43421"/>
                </a:lnTo>
                <a:lnTo>
                  <a:pt x="542036" y="98120"/>
                </a:lnTo>
                <a:lnTo>
                  <a:pt x="529196" y="175399"/>
                </a:lnTo>
                <a:lnTo>
                  <a:pt x="532396" y="216839"/>
                </a:lnTo>
                <a:lnTo>
                  <a:pt x="558101" y="282714"/>
                </a:lnTo>
                <a:lnTo>
                  <a:pt x="609346" y="326047"/>
                </a:lnTo>
                <a:lnTo>
                  <a:pt x="685165" y="347649"/>
                </a:lnTo>
                <a:lnTo>
                  <a:pt x="732231" y="350354"/>
                </a:lnTo>
                <a:lnTo>
                  <a:pt x="779284" y="347649"/>
                </a:lnTo>
                <a:lnTo>
                  <a:pt x="820242" y="339547"/>
                </a:lnTo>
                <a:lnTo>
                  <a:pt x="883856" y="307149"/>
                </a:lnTo>
                <a:lnTo>
                  <a:pt x="922413" y="252615"/>
                </a:lnTo>
                <a:lnTo>
                  <a:pt x="932053" y="216839"/>
                </a:lnTo>
                <a:lnTo>
                  <a:pt x="935266" y="175399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5830412" y="4846822"/>
            <a:ext cx="438602" cy="217469"/>
          </a:xfrm>
          <a:custGeom>
            <a:avLst/>
            <a:gdLst/>
            <a:ahLst/>
            <a:cxnLst/>
            <a:rect l="l" t="t" r="r" b="b"/>
            <a:pathLst>
              <a:path w="683895" h="339090" extrusionOk="0">
                <a:moveTo>
                  <a:pt x="375399" y="169341"/>
                </a:moveTo>
                <a:lnTo>
                  <a:pt x="363918" y="102819"/>
                </a:lnTo>
                <a:lnTo>
                  <a:pt x="327444" y="47091"/>
                </a:lnTo>
                <a:lnTo>
                  <a:pt x="271830" y="11772"/>
                </a:lnTo>
                <a:lnTo>
                  <a:pt x="257898" y="8077"/>
                </a:lnTo>
                <a:lnTo>
                  <a:pt x="257898" y="169786"/>
                </a:lnTo>
                <a:lnTo>
                  <a:pt x="256895" y="185191"/>
                </a:lnTo>
                <a:lnTo>
                  <a:pt x="232968" y="226517"/>
                </a:lnTo>
                <a:lnTo>
                  <a:pt x="194830" y="235877"/>
                </a:lnTo>
                <a:lnTo>
                  <a:pt x="122250" y="235877"/>
                </a:lnTo>
                <a:lnTo>
                  <a:pt x="122250" y="102819"/>
                </a:lnTo>
                <a:lnTo>
                  <a:pt x="198285" y="102819"/>
                </a:lnTo>
                <a:lnTo>
                  <a:pt x="242773" y="119672"/>
                </a:lnTo>
                <a:lnTo>
                  <a:pt x="257898" y="169786"/>
                </a:lnTo>
                <a:lnTo>
                  <a:pt x="257898" y="8077"/>
                </a:lnTo>
                <a:lnTo>
                  <a:pt x="238594" y="2946"/>
                </a:lnTo>
                <a:lnTo>
                  <a:pt x="201739" y="0"/>
                </a:lnTo>
                <a:lnTo>
                  <a:pt x="9639" y="0"/>
                </a:lnTo>
                <a:lnTo>
                  <a:pt x="6477" y="1308"/>
                </a:lnTo>
                <a:lnTo>
                  <a:pt x="1295" y="6477"/>
                </a:lnTo>
                <a:lnTo>
                  <a:pt x="0" y="9512"/>
                </a:lnTo>
                <a:lnTo>
                  <a:pt x="0" y="329184"/>
                </a:lnTo>
                <a:lnTo>
                  <a:pt x="1295" y="332206"/>
                </a:lnTo>
                <a:lnTo>
                  <a:pt x="6477" y="337400"/>
                </a:lnTo>
                <a:lnTo>
                  <a:pt x="9639" y="338683"/>
                </a:lnTo>
                <a:lnTo>
                  <a:pt x="203466" y="338683"/>
                </a:lnTo>
                <a:lnTo>
                  <a:pt x="272148" y="326809"/>
                </a:lnTo>
                <a:lnTo>
                  <a:pt x="327012" y="291172"/>
                </a:lnTo>
                <a:lnTo>
                  <a:pt x="363296" y="236740"/>
                </a:lnTo>
                <a:lnTo>
                  <a:pt x="363537" y="235877"/>
                </a:lnTo>
                <a:lnTo>
                  <a:pt x="372364" y="204660"/>
                </a:lnTo>
                <a:lnTo>
                  <a:pt x="375399" y="169341"/>
                </a:lnTo>
                <a:close/>
              </a:path>
              <a:path w="683895" h="339090" extrusionOk="0">
                <a:moveTo>
                  <a:pt x="683831" y="258914"/>
                </a:moveTo>
                <a:lnTo>
                  <a:pt x="682599" y="255739"/>
                </a:lnTo>
                <a:lnTo>
                  <a:pt x="677710" y="250558"/>
                </a:lnTo>
                <a:lnTo>
                  <a:pt x="674611" y="249262"/>
                </a:lnTo>
                <a:lnTo>
                  <a:pt x="514057" y="249262"/>
                </a:lnTo>
                <a:lnTo>
                  <a:pt x="514057" y="212966"/>
                </a:lnTo>
                <a:lnTo>
                  <a:pt x="641489" y="212547"/>
                </a:lnTo>
                <a:lnTo>
                  <a:pt x="644525" y="211251"/>
                </a:lnTo>
                <a:lnTo>
                  <a:pt x="649706" y="206070"/>
                </a:lnTo>
                <a:lnTo>
                  <a:pt x="651002" y="202895"/>
                </a:lnTo>
                <a:lnTo>
                  <a:pt x="651002" y="133477"/>
                </a:lnTo>
                <a:lnTo>
                  <a:pt x="649706" y="130454"/>
                </a:lnTo>
                <a:lnTo>
                  <a:pt x="644525" y="125285"/>
                </a:lnTo>
                <a:lnTo>
                  <a:pt x="641489" y="123977"/>
                </a:lnTo>
                <a:lnTo>
                  <a:pt x="514057" y="123977"/>
                </a:lnTo>
                <a:lnTo>
                  <a:pt x="514057" y="89420"/>
                </a:lnTo>
                <a:lnTo>
                  <a:pt x="662660" y="89420"/>
                </a:lnTo>
                <a:lnTo>
                  <a:pt x="665695" y="88138"/>
                </a:lnTo>
                <a:lnTo>
                  <a:pt x="670877" y="82956"/>
                </a:lnTo>
                <a:lnTo>
                  <a:pt x="672172" y="79781"/>
                </a:lnTo>
                <a:lnTo>
                  <a:pt x="672172" y="9499"/>
                </a:lnTo>
                <a:lnTo>
                  <a:pt x="670877" y="6477"/>
                </a:lnTo>
                <a:lnTo>
                  <a:pt x="665695" y="1295"/>
                </a:lnTo>
                <a:lnTo>
                  <a:pt x="662660" y="0"/>
                </a:lnTo>
                <a:lnTo>
                  <a:pt x="403898" y="0"/>
                </a:lnTo>
                <a:lnTo>
                  <a:pt x="400875" y="1295"/>
                </a:lnTo>
                <a:lnTo>
                  <a:pt x="395693" y="6477"/>
                </a:lnTo>
                <a:lnTo>
                  <a:pt x="394398" y="9499"/>
                </a:lnTo>
                <a:lnTo>
                  <a:pt x="394398" y="329184"/>
                </a:lnTo>
                <a:lnTo>
                  <a:pt x="395693" y="332206"/>
                </a:lnTo>
                <a:lnTo>
                  <a:pt x="400875" y="337388"/>
                </a:lnTo>
                <a:lnTo>
                  <a:pt x="403898" y="338683"/>
                </a:lnTo>
                <a:lnTo>
                  <a:pt x="407352" y="338683"/>
                </a:lnTo>
                <a:lnTo>
                  <a:pt x="674611" y="338683"/>
                </a:lnTo>
                <a:lnTo>
                  <a:pt x="677710" y="337388"/>
                </a:lnTo>
                <a:lnTo>
                  <a:pt x="682599" y="332206"/>
                </a:lnTo>
                <a:lnTo>
                  <a:pt x="683831" y="329184"/>
                </a:lnTo>
                <a:lnTo>
                  <a:pt x="683831" y="25891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6354763" y="4842668"/>
            <a:ext cx="1454678" cy="229686"/>
          </a:xfrm>
          <a:custGeom>
            <a:avLst/>
            <a:gdLst/>
            <a:ahLst/>
            <a:cxnLst/>
            <a:rect l="l" t="t" r="r" b="b"/>
            <a:pathLst>
              <a:path w="2268220" h="358140" extrusionOk="0">
                <a:moveTo>
                  <a:pt x="250278" y="12687"/>
                </a:moveTo>
                <a:lnTo>
                  <a:pt x="249047" y="9499"/>
                </a:lnTo>
                <a:lnTo>
                  <a:pt x="244144" y="4318"/>
                </a:lnTo>
                <a:lnTo>
                  <a:pt x="241198" y="3022"/>
                </a:lnTo>
                <a:lnTo>
                  <a:pt x="237744" y="3022"/>
                </a:lnTo>
                <a:lnTo>
                  <a:pt x="141846" y="3022"/>
                </a:lnTo>
                <a:lnTo>
                  <a:pt x="138823" y="4318"/>
                </a:lnTo>
                <a:lnTo>
                  <a:pt x="133642" y="9499"/>
                </a:lnTo>
                <a:lnTo>
                  <a:pt x="132334" y="12687"/>
                </a:lnTo>
                <a:lnTo>
                  <a:pt x="132334" y="207352"/>
                </a:lnTo>
                <a:lnTo>
                  <a:pt x="129794" y="223608"/>
                </a:lnTo>
                <a:lnTo>
                  <a:pt x="122174" y="235229"/>
                </a:lnTo>
                <a:lnTo>
                  <a:pt x="109486" y="242189"/>
                </a:lnTo>
                <a:lnTo>
                  <a:pt x="91732" y="244513"/>
                </a:lnTo>
                <a:lnTo>
                  <a:pt x="80899" y="243840"/>
                </a:lnTo>
                <a:lnTo>
                  <a:pt x="41173" y="228092"/>
                </a:lnTo>
                <a:lnTo>
                  <a:pt x="20739" y="211251"/>
                </a:lnTo>
                <a:lnTo>
                  <a:pt x="18224" y="209727"/>
                </a:lnTo>
                <a:lnTo>
                  <a:pt x="12738" y="208864"/>
                </a:lnTo>
                <a:lnTo>
                  <a:pt x="10147" y="209232"/>
                </a:lnTo>
                <a:lnTo>
                  <a:pt x="5257" y="211531"/>
                </a:lnTo>
                <a:lnTo>
                  <a:pt x="3314" y="213334"/>
                </a:lnTo>
                <a:lnTo>
                  <a:pt x="431" y="218224"/>
                </a:lnTo>
                <a:lnTo>
                  <a:pt x="0" y="221183"/>
                </a:lnTo>
                <a:lnTo>
                  <a:pt x="584" y="224637"/>
                </a:lnTo>
                <a:lnTo>
                  <a:pt x="13385" y="324586"/>
                </a:lnTo>
                <a:lnTo>
                  <a:pt x="59334" y="347751"/>
                </a:lnTo>
                <a:lnTo>
                  <a:pt x="106705" y="357479"/>
                </a:lnTo>
                <a:lnTo>
                  <a:pt x="121970" y="358127"/>
                </a:lnTo>
                <a:lnTo>
                  <a:pt x="148945" y="356069"/>
                </a:lnTo>
                <a:lnTo>
                  <a:pt x="194957" y="339648"/>
                </a:lnTo>
                <a:lnTo>
                  <a:pt x="229857" y="307060"/>
                </a:lnTo>
                <a:lnTo>
                  <a:pt x="248005" y="263652"/>
                </a:lnTo>
                <a:lnTo>
                  <a:pt x="250278" y="238455"/>
                </a:lnTo>
                <a:lnTo>
                  <a:pt x="250278" y="12687"/>
                </a:lnTo>
                <a:close/>
              </a:path>
              <a:path w="2268220" h="358140" extrusionOk="0">
                <a:moveTo>
                  <a:pt x="683704" y="331050"/>
                </a:moveTo>
                <a:lnTo>
                  <a:pt x="681393" y="326148"/>
                </a:lnTo>
                <a:lnTo>
                  <a:pt x="664972" y="295478"/>
                </a:lnTo>
                <a:lnTo>
                  <a:pt x="624281" y="219443"/>
                </a:lnTo>
                <a:lnTo>
                  <a:pt x="584047" y="144272"/>
                </a:lnTo>
                <a:lnTo>
                  <a:pt x="514223" y="13817"/>
                </a:lnTo>
                <a:lnTo>
                  <a:pt x="504571" y="6477"/>
                </a:lnTo>
                <a:lnTo>
                  <a:pt x="495211" y="6477"/>
                </a:lnTo>
                <a:lnTo>
                  <a:pt x="495211" y="219443"/>
                </a:lnTo>
                <a:lnTo>
                  <a:pt x="414858" y="219443"/>
                </a:lnTo>
                <a:lnTo>
                  <a:pt x="456323" y="144272"/>
                </a:lnTo>
                <a:lnTo>
                  <a:pt x="495211" y="219443"/>
                </a:lnTo>
                <a:lnTo>
                  <a:pt x="495211" y="6477"/>
                </a:lnTo>
                <a:lnTo>
                  <a:pt x="424357" y="6477"/>
                </a:lnTo>
                <a:lnTo>
                  <a:pt x="422198" y="7200"/>
                </a:lnTo>
                <a:lnTo>
                  <a:pt x="417017" y="10083"/>
                </a:lnTo>
                <a:lnTo>
                  <a:pt x="415290" y="11658"/>
                </a:lnTo>
                <a:lnTo>
                  <a:pt x="414426" y="13398"/>
                </a:lnTo>
                <a:lnTo>
                  <a:pt x="236880" y="325729"/>
                </a:lnTo>
                <a:lnTo>
                  <a:pt x="233997" y="330619"/>
                </a:lnTo>
                <a:lnTo>
                  <a:pt x="233857" y="335089"/>
                </a:lnTo>
                <a:lnTo>
                  <a:pt x="239039" y="343141"/>
                </a:lnTo>
                <a:lnTo>
                  <a:pt x="243205" y="345160"/>
                </a:lnTo>
                <a:lnTo>
                  <a:pt x="340702" y="345160"/>
                </a:lnTo>
                <a:lnTo>
                  <a:pt x="372516" y="295478"/>
                </a:lnTo>
                <a:lnTo>
                  <a:pt x="534517" y="295478"/>
                </a:lnTo>
                <a:lnTo>
                  <a:pt x="556552" y="337820"/>
                </a:lnTo>
                <a:lnTo>
                  <a:pt x="557415" y="339839"/>
                </a:lnTo>
                <a:lnTo>
                  <a:pt x="559066" y="341566"/>
                </a:lnTo>
                <a:lnTo>
                  <a:pt x="563968" y="344449"/>
                </a:lnTo>
                <a:lnTo>
                  <a:pt x="566191" y="345160"/>
                </a:lnTo>
                <a:lnTo>
                  <a:pt x="675055" y="345160"/>
                </a:lnTo>
                <a:lnTo>
                  <a:pt x="679094" y="343217"/>
                </a:lnTo>
                <a:lnTo>
                  <a:pt x="683704" y="335445"/>
                </a:lnTo>
                <a:lnTo>
                  <a:pt x="683704" y="331050"/>
                </a:lnTo>
                <a:close/>
              </a:path>
              <a:path w="2268220" h="358140" extrusionOk="0">
                <a:moveTo>
                  <a:pt x="1043406" y="15989"/>
                </a:moveTo>
                <a:lnTo>
                  <a:pt x="1042111" y="12966"/>
                </a:lnTo>
                <a:lnTo>
                  <a:pt x="1036929" y="7785"/>
                </a:lnTo>
                <a:lnTo>
                  <a:pt x="1033754" y="6477"/>
                </a:lnTo>
                <a:lnTo>
                  <a:pt x="942022" y="6477"/>
                </a:lnTo>
                <a:lnTo>
                  <a:pt x="938860" y="7785"/>
                </a:lnTo>
                <a:lnTo>
                  <a:pt x="933678" y="12966"/>
                </a:lnTo>
                <a:lnTo>
                  <a:pt x="932383" y="15989"/>
                </a:lnTo>
                <a:lnTo>
                  <a:pt x="932383" y="178422"/>
                </a:lnTo>
                <a:lnTo>
                  <a:pt x="907757" y="144513"/>
                </a:lnTo>
                <a:lnTo>
                  <a:pt x="873887" y="99161"/>
                </a:lnTo>
                <a:lnTo>
                  <a:pt x="809701" y="12103"/>
                </a:lnTo>
                <a:lnTo>
                  <a:pt x="809117" y="10655"/>
                </a:lnTo>
                <a:lnTo>
                  <a:pt x="807605" y="9372"/>
                </a:lnTo>
                <a:lnTo>
                  <a:pt x="802703" y="7061"/>
                </a:lnTo>
                <a:lnTo>
                  <a:pt x="800620" y="6477"/>
                </a:lnTo>
                <a:lnTo>
                  <a:pt x="699541" y="6477"/>
                </a:lnTo>
                <a:lnTo>
                  <a:pt x="696518" y="7785"/>
                </a:lnTo>
                <a:lnTo>
                  <a:pt x="691324" y="12966"/>
                </a:lnTo>
                <a:lnTo>
                  <a:pt x="690029" y="15989"/>
                </a:lnTo>
                <a:lnTo>
                  <a:pt x="690029" y="335673"/>
                </a:lnTo>
                <a:lnTo>
                  <a:pt x="691324" y="338696"/>
                </a:lnTo>
                <a:lnTo>
                  <a:pt x="696518" y="343877"/>
                </a:lnTo>
                <a:lnTo>
                  <a:pt x="699541" y="345173"/>
                </a:lnTo>
                <a:lnTo>
                  <a:pt x="790968" y="345173"/>
                </a:lnTo>
                <a:lnTo>
                  <a:pt x="794143" y="343877"/>
                </a:lnTo>
                <a:lnTo>
                  <a:pt x="799325" y="338696"/>
                </a:lnTo>
                <a:lnTo>
                  <a:pt x="800620" y="335673"/>
                </a:lnTo>
                <a:lnTo>
                  <a:pt x="800620" y="175831"/>
                </a:lnTo>
                <a:lnTo>
                  <a:pt x="923594" y="341439"/>
                </a:lnTo>
                <a:lnTo>
                  <a:pt x="925322" y="342658"/>
                </a:lnTo>
                <a:lnTo>
                  <a:pt x="929932" y="344678"/>
                </a:lnTo>
                <a:lnTo>
                  <a:pt x="931799" y="345173"/>
                </a:lnTo>
                <a:lnTo>
                  <a:pt x="1033754" y="345173"/>
                </a:lnTo>
                <a:lnTo>
                  <a:pt x="1036929" y="343877"/>
                </a:lnTo>
                <a:lnTo>
                  <a:pt x="1042111" y="338696"/>
                </a:lnTo>
                <a:lnTo>
                  <a:pt x="1043406" y="335673"/>
                </a:lnTo>
                <a:lnTo>
                  <a:pt x="1043406" y="15989"/>
                </a:lnTo>
                <a:close/>
              </a:path>
              <a:path w="2268220" h="358140" extrusionOk="0">
                <a:moveTo>
                  <a:pt x="1359623" y="265391"/>
                </a:moveTo>
                <a:lnTo>
                  <a:pt x="1358392" y="262216"/>
                </a:lnTo>
                <a:lnTo>
                  <a:pt x="1353502" y="257035"/>
                </a:lnTo>
                <a:lnTo>
                  <a:pt x="1350403" y="255739"/>
                </a:lnTo>
                <a:lnTo>
                  <a:pt x="1189850" y="255739"/>
                </a:lnTo>
                <a:lnTo>
                  <a:pt x="1189850" y="219443"/>
                </a:lnTo>
                <a:lnTo>
                  <a:pt x="1317282" y="219024"/>
                </a:lnTo>
                <a:lnTo>
                  <a:pt x="1320304" y="217728"/>
                </a:lnTo>
                <a:lnTo>
                  <a:pt x="1325499" y="212547"/>
                </a:lnTo>
                <a:lnTo>
                  <a:pt x="1326781" y="209372"/>
                </a:lnTo>
                <a:lnTo>
                  <a:pt x="1326781" y="139954"/>
                </a:lnTo>
                <a:lnTo>
                  <a:pt x="1325499" y="136931"/>
                </a:lnTo>
                <a:lnTo>
                  <a:pt x="1320304" y="131762"/>
                </a:lnTo>
                <a:lnTo>
                  <a:pt x="1317282" y="130454"/>
                </a:lnTo>
                <a:lnTo>
                  <a:pt x="1189850" y="130454"/>
                </a:lnTo>
                <a:lnTo>
                  <a:pt x="1189850" y="95897"/>
                </a:lnTo>
                <a:lnTo>
                  <a:pt x="1338453" y="95897"/>
                </a:lnTo>
                <a:lnTo>
                  <a:pt x="1341475" y="94615"/>
                </a:lnTo>
                <a:lnTo>
                  <a:pt x="1346669" y="89433"/>
                </a:lnTo>
                <a:lnTo>
                  <a:pt x="1347952" y="86258"/>
                </a:lnTo>
                <a:lnTo>
                  <a:pt x="1347952" y="15976"/>
                </a:lnTo>
                <a:lnTo>
                  <a:pt x="1346669" y="12954"/>
                </a:lnTo>
                <a:lnTo>
                  <a:pt x="1341475" y="7772"/>
                </a:lnTo>
                <a:lnTo>
                  <a:pt x="1338453" y="6477"/>
                </a:lnTo>
                <a:lnTo>
                  <a:pt x="1079690" y="6477"/>
                </a:lnTo>
                <a:lnTo>
                  <a:pt x="1076667" y="7772"/>
                </a:lnTo>
                <a:lnTo>
                  <a:pt x="1071473" y="12954"/>
                </a:lnTo>
                <a:lnTo>
                  <a:pt x="1070190" y="15976"/>
                </a:lnTo>
                <a:lnTo>
                  <a:pt x="1070190" y="335661"/>
                </a:lnTo>
                <a:lnTo>
                  <a:pt x="1071473" y="338683"/>
                </a:lnTo>
                <a:lnTo>
                  <a:pt x="1076667" y="343865"/>
                </a:lnTo>
                <a:lnTo>
                  <a:pt x="1079690" y="345160"/>
                </a:lnTo>
                <a:lnTo>
                  <a:pt x="1083144" y="345160"/>
                </a:lnTo>
                <a:lnTo>
                  <a:pt x="1350403" y="345160"/>
                </a:lnTo>
                <a:lnTo>
                  <a:pt x="1353502" y="343865"/>
                </a:lnTo>
                <a:lnTo>
                  <a:pt x="1358392" y="338683"/>
                </a:lnTo>
                <a:lnTo>
                  <a:pt x="1359623" y="335661"/>
                </a:lnTo>
                <a:lnTo>
                  <a:pt x="1359623" y="265391"/>
                </a:lnTo>
                <a:close/>
              </a:path>
              <a:path w="2268220" h="358140" extrusionOk="0">
                <a:moveTo>
                  <a:pt x="1481429" y="15976"/>
                </a:moveTo>
                <a:lnTo>
                  <a:pt x="1480350" y="12954"/>
                </a:lnTo>
                <a:lnTo>
                  <a:pt x="1476032" y="7772"/>
                </a:lnTo>
                <a:lnTo>
                  <a:pt x="1473365" y="6477"/>
                </a:lnTo>
                <a:lnTo>
                  <a:pt x="1386674" y="6477"/>
                </a:lnTo>
                <a:lnTo>
                  <a:pt x="1384020" y="7772"/>
                </a:lnTo>
                <a:lnTo>
                  <a:pt x="1379702" y="12954"/>
                </a:lnTo>
                <a:lnTo>
                  <a:pt x="1378623" y="15976"/>
                </a:lnTo>
                <a:lnTo>
                  <a:pt x="1378623" y="335661"/>
                </a:lnTo>
                <a:lnTo>
                  <a:pt x="1379702" y="338683"/>
                </a:lnTo>
                <a:lnTo>
                  <a:pt x="1384020" y="343865"/>
                </a:lnTo>
                <a:lnTo>
                  <a:pt x="1386674" y="345160"/>
                </a:lnTo>
                <a:lnTo>
                  <a:pt x="1389849" y="345160"/>
                </a:lnTo>
                <a:lnTo>
                  <a:pt x="1473365" y="345160"/>
                </a:lnTo>
                <a:lnTo>
                  <a:pt x="1476032" y="343865"/>
                </a:lnTo>
                <a:lnTo>
                  <a:pt x="1480350" y="338683"/>
                </a:lnTo>
                <a:lnTo>
                  <a:pt x="1481429" y="335661"/>
                </a:lnTo>
                <a:lnTo>
                  <a:pt x="1481429" y="15976"/>
                </a:lnTo>
                <a:close/>
              </a:path>
              <a:path w="2268220" h="358140" extrusionOk="0">
                <a:moveTo>
                  <a:pt x="1889747" y="334733"/>
                </a:moveTo>
                <a:lnTo>
                  <a:pt x="1889531" y="330187"/>
                </a:lnTo>
                <a:lnTo>
                  <a:pt x="1886648" y="325285"/>
                </a:lnTo>
                <a:lnTo>
                  <a:pt x="1833092" y="235000"/>
                </a:lnTo>
                <a:lnTo>
                  <a:pt x="1827466" y="225501"/>
                </a:lnTo>
                <a:lnTo>
                  <a:pt x="1794370" y="195999"/>
                </a:lnTo>
                <a:lnTo>
                  <a:pt x="1787728" y="192239"/>
                </a:lnTo>
                <a:lnTo>
                  <a:pt x="1795500" y="189649"/>
                </a:lnTo>
                <a:lnTo>
                  <a:pt x="1839214" y="160083"/>
                </a:lnTo>
                <a:lnTo>
                  <a:pt x="1854111" y="124447"/>
                </a:lnTo>
                <a:lnTo>
                  <a:pt x="1855978" y="101523"/>
                </a:lnTo>
                <a:lnTo>
                  <a:pt x="1854034" y="83807"/>
                </a:lnTo>
                <a:lnTo>
                  <a:pt x="1853704" y="80759"/>
                </a:lnTo>
                <a:lnTo>
                  <a:pt x="1835569" y="45554"/>
                </a:lnTo>
                <a:lnTo>
                  <a:pt x="1801469" y="20332"/>
                </a:lnTo>
                <a:lnTo>
                  <a:pt x="1756752" y="8013"/>
                </a:lnTo>
                <a:lnTo>
                  <a:pt x="1736318" y="6832"/>
                </a:lnTo>
                <a:lnTo>
                  <a:pt x="1736318" y="114477"/>
                </a:lnTo>
                <a:lnTo>
                  <a:pt x="1735289" y="123266"/>
                </a:lnTo>
                <a:lnTo>
                  <a:pt x="1699704" y="146342"/>
                </a:lnTo>
                <a:lnTo>
                  <a:pt x="1671955" y="148170"/>
                </a:lnTo>
                <a:lnTo>
                  <a:pt x="1620113" y="148170"/>
                </a:lnTo>
                <a:lnTo>
                  <a:pt x="1620113" y="83807"/>
                </a:lnTo>
                <a:lnTo>
                  <a:pt x="1687499" y="83807"/>
                </a:lnTo>
                <a:lnTo>
                  <a:pt x="1729270" y="95364"/>
                </a:lnTo>
                <a:lnTo>
                  <a:pt x="1736318" y="114477"/>
                </a:lnTo>
                <a:lnTo>
                  <a:pt x="1736318" y="6832"/>
                </a:lnTo>
                <a:lnTo>
                  <a:pt x="1730273" y="6477"/>
                </a:lnTo>
                <a:lnTo>
                  <a:pt x="1509953" y="6477"/>
                </a:lnTo>
                <a:lnTo>
                  <a:pt x="1506931" y="7785"/>
                </a:lnTo>
                <a:lnTo>
                  <a:pt x="1501736" y="12954"/>
                </a:lnTo>
                <a:lnTo>
                  <a:pt x="1500454" y="15976"/>
                </a:lnTo>
                <a:lnTo>
                  <a:pt x="1500454" y="335661"/>
                </a:lnTo>
                <a:lnTo>
                  <a:pt x="1501736" y="338683"/>
                </a:lnTo>
                <a:lnTo>
                  <a:pt x="1506931" y="343877"/>
                </a:lnTo>
                <a:lnTo>
                  <a:pt x="1509953" y="345160"/>
                </a:lnTo>
                <a:lnTo>
                  <a:pt x="1613052" y="345160"/>
                </a:lnTo>
                <a:lnTo>
                  <a:pt x="1616227" y="343877"/>
                </a:lnTo>
                <a:lnTo>
                  <a:pt x="1621409" y="338683"/>
                </a:lnTo>
                <a:lnTo>
                  <a:pt x="1622704" y="335661"/>
                </a:lnTo>
                <a:lnTo>
                  <a:pt x="1622704" y="225501"/>
                </a:lnTo>
                <a:lnTo>
                  <a:pt x="1664601" y="225501"/>
                </a:lnTo>
                <a:lnTo>
                  <a:pt x="1699171" y="235877"/>
                </a:lnTo>
                <a:lnTo>
                  <a:pt x="1698739" y="235000"/>
                </a:lnTo>
                <a:lnTo>
                  <a:pt x="1754035" y="337820"/>
                </a:lnTo>
                <a:lnTo>
                  <a:pt x="1763382" y="345160"/>
                </a:lnTo>
                <a:lnTo>
                  <a:pt x="1880882" y="345160"/>
                </a:lnTo>
                <a:lnTo>
                  <a:pt x="1884845" y="343077"/>
                </a:lnTo>
                <a:lnTo>
                  <a:pt x="1889747" y="334733"/>
                </a:lnTo>
                <a:close/>
              </a:path>
              <a:path w="2268220" h="358140" extrusionOk="0">
                <a:moveTo>
                  <a:pt x="2267661" y="175399"/>
                </a:moveTo>
                <a:lnTo>
                  <a:pt x="2264448" y="133934"/>
                </a:lnTo>
                <a:lnTo>
                  <a:pt x="2238743" y="67945"/>
                </a:lnTo>
                <a:lnTo>
                  <a:pt x="2187498" y="24422"/>
                </a:lnTo>
                <a:lnTo>
                  <a:pt x="2148001" y="9944"/>
                </a:lnTo>
                <a:lnTo>
                  <a:pt x="2148001" y="175399"/>
                </a:lnTo>
                <a:lnTo>
                  <a:pt x="2146668" y="192824"/>
                </a:lnTo>
                <a:lnTo>
                  <a:pt x="2126615" y="231343"/>
                </a:lnTo>
                <a:lnTo>
                  <a:pt x="2083727" y="248945"/>
                </a:lnTo>
                <a:lnTo>
                  <a:pt x="2064626" y="250126"/>
                </a:lnTo>
                <a:lnTo>
                  <a:pt x="2045538" y="248945"/>
                </a:lnTo>
                <a:lnTo>
                  <a:pt x="2002853" y="231343"/>
                </a:lnTo>
                <a:lnTo>
                  <a:pt x="1983003" y="192824"/>
                </a:lnTo>
                <a:lnTo>
                  <a:pt x="1981682" y="175399"/>
                </a:lnTo>
                <a:lnTo>
                  <a:pt x="1983003" y="157975"/>
                </a:lnTo>
                <a:lnTo>
                  <a:pt x="2002853" y="119456"/>
                </a:lnTo>
                <a:lnTo>
                  <a:pt x="2045538" y="101828"/>
                </a:lnTo>
                <a:lnTo>
                  <a:pt x="2064626" y="100660"/>
                </a:lnTo>
                <a:lnTo>
                  <a:pt x="2083727" y="101828"/>
                </a:lnTo>
                <a:lnTo>
                  <a:pt x="2126615" y="119456"/>
                </a:lnTo>
                <a:lnTo>
                  <a:pt x="2146668" y="157975"/>
                </a:lnTo>
                <a:lnTo>
                  <a:pt x="2148001" y="175399"/>
                </a:lnTo>
                <a:lnTo>
                  <a:pt x="2148001" y="9944"/>
                </a:lnTo>
                <a:lnTo>
                  <a:pt x="2111692" y="2717"/>
                </a:lnTo>
                <a:lnTo>
                  <a:pt x="2064626" y="0"/>
                </a:lnTo>
                <a:lnTo>
                  <a:pt x="2017572" y="2717"/>
                </a:lnTo>
                <a:lnTo>
                  <a:pt x="1976615" y="10858"/>
                </a:lnTo>
                <a:lnTo>
                  <a:pt x="1912988" y="43421"/>
                </a:lnTo>
                <a:lnTo>
                  <a:pt x="1874443" y="98120"/>
                </a:lnTo>
                <a:lnTo>
                  <a:pt x="1861591" y="175399"/>
                </a:lnTo>
                <a:lnTo>
                  <a:pt x="1864804" y="216839"/>
                </a:lnTo>
                <a:lnTo>
                  <a:pt x="1890509" y="282714"/>
                </a:lnTo>
                <a:lnTo>
                  <a:pt x="1941753" y="326047"/>
                </a:lnTo>
                <a:lnTo>
                  <a:pt x="2017572" y="347649"/>
                </a:lnTo>
                <a:lnTo>
                  <a:pt x="2064626" y="350354"/>
                </a:lnTo>
                <a:lnTo>
                  <a:pt x="2111692" y="347649"/>
                </a:lnTo>
                <a:lnTo>
                  <a:pt x="2152650" y="339547"/>
                </a:lnTo>
                <a:lnTo>
                  <a:pt x="2216251" y="307149"/>
                </a:lnTo>
                <a:lnTo>
                  <a:pt x="2254808" y="252615"/>
                </a:lnTo>
                <a:lnTo>
                  <a:pt x="2264448" y="216839"/>
                </a:lnTo>
                <a:lnTo>
                  <a:pt x="2267661" y="175399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65" y="4700701"/>
            <a:ext cx="86865" cy="9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0213" y="4700701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1545" y="4702115"/>
            <a:ext cx="89113" cy="8816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8"/>
          <p:cNvSpPr/>
          <p:nvPr/>
        </p:nvSpPr>
        <p:spPr>
          <a:xfrm>
            <a:off x="5827365" y="4702120"/>
            <a:ext cx="66381" cy="87965"/>
          </a:xfrm>
          <a:custGeom>
            <a:avLst/>
            <a:gdLst/>
            <a:ahLst/>
            <a:cxnLst/>
            <a:rect l="l" t="t" r="r" b="b"/>
            <a:pathLst>
              <a:path w="103504" h="137159" extrusionOk="0">
                <a:moveTo>
                  <a:pt x="103378" y="110490"/>
                </a:moveTo>
                <a:lnTo>
                  <a:pt x="30226" y="110490"/>
                </a:lnTo>
                <a:lnTo>
                  <a:pt x="30226" y="80010"/>
                </a:lnTo>
                <a:lnTo>
                  <a:pt x="100799" y="80010"/>
                </a:lnTo>
                <a:lnTo>
                  <a:pt x="100799" y="53340"/>
                </a:lnTo>
                <a:lnTo>
                  <a:pt x="30226" y="53340"/>
                </a:lnTo>
                <a:lnTo>
                  <a:pt x="30226" y="26670"/>
                </a:lnTo>
                <a:lnTo>
                  <a:pt x="102641" y="26670"/>
                </a:lnTo>
                <a:lnTo>
                  <a:pt x="102641" y="0"/>
                </a:ln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0" y="80010"/>
                </a:lnTo>
                <a:lnTo>
                  <a:pt x="0" y="110490"/>
                </a:lnTo>
                <a:lnTo>
                  <a:pt x="0" y="137160"/>
                </a:lnTo>
                <a:lnTo>
                  <a:pt x="103378" y="137160"/>
                </a:lnTo>
                <a:lnTo>
                  <a:pt x="103378" y="11049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4870" y="4702113"/>
            <a:ext cx="76472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2424" y="4702114"/>
            <a:ext cx="79656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31277" y="4700701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4853" y="4702114"/>
            <a:ext cx="80243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89325" y="4700701"/>
            <a:ext cx="92778" cy="9040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8"/>
          <p:cNvSpPr/>
          <p:nvPr/>
        </p:nvSpPr>
        <p:spPr>
          <a:xfrm>
            <a:off x="6812897" y="4702120"/>
            <a:ext cx="66381" cy="87965"/>
          </a:xfrm>
          <a:custGeom>
            <a:avLst/>
            <a:gdLst/>
            <a:ahLst/>
            <a:cxnLst/>
            <a:rect l="l" t="t" r="r" b="b"/>
            <a:pathLst>
              <a:path w="103504" h="137159" extrusionOk="0">
                <a:moveTo>
                  <a:pt x="103378" y="110490"/>
                </a:moveTo>
                <a:lnTo>
                  <a:pt x="30226" y="110490"/>
                </a:lnTo>
                <a:lnTo>
                  <a:pt x="30226" y="80010"/>
                </a:lnTo>
                <a:lnTo>
                  <a:pt x="100799" y="80010"/>
                </a:lnTo>
                <a:lnTo>
                  <a:pt x="100799" y="53340"/>
                </a:lnTo>
                <a:lnTo>
                  <a:pt x="30226" y="53340"/>
                </a:lnTo>
                <a:lnTo>
                  <a:pt x="30226" y="26670"/>
                </a:lnTo>
                <a:lnTo>
                  <a:pt x="102641" y="26670"/>
                </a:lnTo>
                <a:lnTo>
                  <a:pt x="102641" y="0"/>
                </a:ln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0" y="80010"/>
                </a:lnTo>
                <a:lnTo>
                  <a:pt x="0" y="110490"/>
                </a:lnTo>
                <a:lnTo>
                  <a:pt x="0" y="137160"/>
                </a:lnTo>
                <a:lnTo>
                  <a:pt x="103378" y="137160"/>
                </a:lnTo>
                <a:lnTo>
                  <a:pt x="103378" y="11049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2848" y="4700699"/>
            <a:ext cx="80602" cy="9029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8"/>
          <p:cNvSpPr/>
          <p:nvPr/>
        </p:nvSpPr>
        <p:spPr>
          <a:xfrm>
            <a:off x="7062009" y="4702511"/>
            <a:ext cx="80227" cy="87150"/>
          </a:xfrm>
          <a:custGeom>
            <a:avLst/>
            <a:gdLst/>
            <a:ahLst/>
            <a:cxnLst/>
            <a:rect l="l" t="t" r="r" b="b"/>
            <a:pathLst>
              <a:path w="125095" h="135890" extrusionOk="0">
                <a:moveTo>
                  <a:pt x="124942" y="0"/>
                </a:moveTo>
                <a:lnTo>
                  <a:pt x="0" y="0"/>
                </a:lnTo>
                <a:lnTo>
                  <a:pt x="0" y="26670"/>
                </a:lnTo>
                <a:lnTo>
                  <a:pt x="47358" y="26670"/>
                </a:lnTo>
                <a:lnTo>
                  <a:pt x="47358" y="135890"/>
                </a:lnTo>
                <a:lnTo>
                  <a:pt x="77762" y="135890"/>
                </a:lnTo>
                <a:lnTo>
                  <a:pt x="77762" y="26670"/>
                </a:lnTo>
                <a:lnTo>
                  <a:pt x="124942" y="26670"/>
                </a:lnTo>
                <a:lnTo>
                  <a:pt x="1249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79717" y="4701529"/>
            <a:ext cx="90050" cy="8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26481" y="4702114"/>
            <a:ext cx="80252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957" y="4700701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44824" y="5184567"/>
            <a:ext cx="7154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654091" y="5184050"/>
            <a:ext cx="7185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77276" y="5184567"/>
            <a:ext cx="78655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909221" y="5183327"/>
            <a:ext cx="77938" cy="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34055" y="5183330"/>
            <a:ext cx="64328" cy="7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210739" y="5184567"/>
            <a:ext cx="71544" cy="7690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8"/>
          <p:cNvSpPr/>
          <p:nvPr/>
        </p:nvSpPr>
        <p:spPr>
          <a:xfrm>
            <a:off x="6334442" y="5184566"/>
            <a:ext cx="10588" cy="76562"/>
          </a:xfrm>
          <a:custGeom>
            <a:avLst/>
            <a:gdLst/>
            <a:ahLst/>
            <a:cxnLst/>
            <a:rect l="l" t="t" r="r" b="b"/>
            <a:pathLst>
              <a:path w="16509" h="119379" extrusionOk="0">
                <a:moveTo>
                  <a:pt x="16078" y="0"/>
                </a:moveTo>
                <a:lnTo>
                  <a:pt x="0" y="0"/>
                </a:lnTo>
                <a:lnTo>
                  <a:pt x="0" y="119100"/>
                </a:lnTo>
                <a:lnTo>
                  <a:pt x="16078" y="119100"/>
                </a:lnTo>
                <a:lnTo>
                  <a:pt x="1607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1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403297" y="5184567"/>
            <a:ext cx="60817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510713" y="5184050"/>
            <a:ext cx="7185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633893" y="5184567"/>
            <a:ext cx="60817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809447" y="5183327"/>
            <a:ext cx="77938" cy="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8"/>
          <p:cNvSpPr/>
          <p:nvPr/>
        </p:nvSpPr>
        <p:spPr>
          <a:xfrm>
            <a:off x="6999119" y="5184571"/>
            <a:ext cx="31765" cy="76562"/>
          </a:xfrm>
          <a:custGeom>
            <a:avLst/>
            <a:gdLst/>
            <a:ahLst/>
            <a:cxnLst/>
            <a:rect l="l" t="t" r="r" b="b"/>
            <a:pathLst>
              <a:path w="49529" h="119379" extrusionOk="0">
                <a:moveTo>
                  <a:pt x="49339" y="0"/>
                </a:moveTo>
                <a:lnTo>
                  <a:pt x="33274" y="0"/>
                </a:lnTo>
                <a:lnTo>
                  <a:pt x="33274" y="83743"/>
                </a:lnTo>
                <a:lnTo>
                  <a:pt x="32146" y="92965"/>
                </a:lnTo>
                <a:lnTo>
                  <a:pt x="28471" y="99310"/>
                </a:lnTo>
                <a:lnTo>
                  <a:pt x="21813" y="102974"/>
                </a:lnTo>
                <a:lnTo>
                  <a:pt x="11734" y="104152"/>
                </a:lnTo>
                <a:lnTo>
                  <a:pt x="0" y="104152"/>
                </a:lnTo>
                <a:lnTo>
                  <a:pt x="0" y="119100"/>
                </a:lnTo>
                <a:lnTo>
                  <a:pt x="40039" y="111585"/>
                </a:lnTo>
                <a:lnTo>
                  <a:pt x="49339" y="84378"/>
                </a:lnTo>
                <a:lnTo>
                  <a:pt x="4933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1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083542" y="5183327"/>
            <a:ext cx="77930" cy="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210434" y="5183328"/>
            <a:ext cx="72270" cy="7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8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331040" y="5183327"/>
            <a:ext cx="77938" cy="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8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354379" y="4470461"/>
            <a:ext cx="716075" cy="90355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8"/>
          <p:cNvSpPr/>
          <p:nvPr/>
        </p:nvSpPr>
        <p:spPr>
          <a:xfrm>
            <a:off x="5148692" y="2518906"/>
            <a:ext cx="2668267" cy="6516"/>
          </a:xfrm>
          <a:custGeom>
            <a:avLst/>
            <a:gdLst/>
            <a:ahLst/>
            <a:cxnLst/>
            <a:rect l="l" t="t" r="r" b="b"/>
            <a:pathLst>
              <a:path w="4160520" h="10160" extrusionOk="0">
                <a:moveTo>
                  <a:pt x="4160024" y="0"/>
                </a:moveTo>
                <a:lnTo>
                  <a:pt x="0" y="0"/>
                </a:lnTo>
                <a:lnTo>
                  <a:pt x="0" y="10159"/>
                </a:lnTo>
                <a:lnTo>
                  <a:pt x="4160024" y="10159"/>
                </a:lnTo>
                <a:lnTo>
                  <a:pt x="4160024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5150484" y="2237003"/>
            <a:ext cx="599871" cy="224799"/>
          </a:xfrm>
          <a:custGeom>
            <a:avLst/>
            <a:gdLst/>
            <a:ahLst/>
            <a:cxnLst/>
            <a:rect l="l" t="t" r="r" b="b"/>
            <a:pathLst>
              <a:path w="935354" h="350520" extrusionOk="0">
                <a:moveTo>
                  <a:pt x="389293" y="334733"/>
                </a:moveTo>
                <a:lnTo>
                  <a:pt x="389077" y="330187"/>
                </a:lnTo>
                <a:lnTo>
                  <a:pt x="386194" y="325285"/>
                </a:lnTo>
                <a:lnTo>
                  <a:pt x="332638" y="235000"/>
                </a:lnTo>
                <a:lnTo>
                  <a:pt x="327012" y="225501"/>
                </a:lnTo>
                <a:lnTo>
                  <a:pt x="293916" y="195999"/>
                </a:lnTo>
                <a:lnTo>
                  <a:pt x="287274" y="192239"/>
                </a:lnTo>
                <a:lnTo>
                  <a:pt x="295046" y="189649"/>
                </a:lnTo>
                <a:lnTo>
                  <a:pt x="338759" y="160083"/>
                </a:lnTo>
                <a:lnTo>
                  <a:pt x="353656" y="124447"/>
                </a:lnTo>
                <a:lnTo>
                  <a:pt x="355523" y="101523"/>
                </a:lnTo>
                <a:lnTo>
                  <a:pt x="353580" y="83807"/>
                </a:lnTo>
                <a:lnTo>
                  <a:pt x="353250" y="80772"/>
                </a:lnTo>
                <a:lnTo>
                  <a:pt x="335114" y="45567"/>
                </a:lnTo>
                <a:lnTo>
                  <a:pt x="301015" y="20345"/>
                </a:lnTo>
                <a:lnTo>
                  <a:pt x="256298" y="8013"/>
                </a:lnTo>
                <a:lnTo>
                  <a:pt x="235864" y="6832"/>
                </a:lnTo>
                <a:lnTo>
                  <a:pt x="235864" y="114477"/>
                </a:lnTo>
                <a:lnTo>
                  <a:pt x="234835" y="123266"/>
                </a:lnTo>
                <a:lnTo>
                  <a:pt x="199250" y="146342"/>
                </a:lnTo>
                <a:lnTo>
                  <a:pt x="171500" y="148170"/>
                </a:lnTo>
                <a:lnTo>
                  <a:pt x="119659" y="148170"/>
                </a:lnTo>
                <a:lnTo>
                  <a:pt x="119659" y="83807"/>
                </a:lnTo>
                <a:lnTo>
                  <a:pt x="187045" y="83807"/>
                </a:lnTo>
                <a:lnTo>
                  <a:pt x="228815" y="95364"/>
                </a:lnTo>
                <a:lnTo>
                  <a:pt x="235864" y="114477"/>
                </a:lnTo>
                <a:lnTo>
                  <a:pt x="235864" y="6832"/>
                </a:lnTo>
                <a:lnTo>
                  <a:pt x="229819" y="6477"/>
                </a:lnTo>
                <a:lnTo>
                  <a:pt x="9499" y="6477"/>
                </a:lnTo>
                <a:lnTo>
                  <a:pt x="6477" y="7785"/>
                </a:lnTo>
                <a:lnTo>
                  <a:pt x="1282" y="12954"/>
                </a:lnTo>
                <a:lnTo>
                  <a:pt x="0" y="15976"/>
                </a:lnTo>
                <a:lnTo>
                  <a:pt x="0" y="335661"/>
                </a:lnTo>
                <a:lnTo>
                  <a:pt x="1282" y="338683"/>
                </a:lnTo>
                <a:lnTo>
                  <a:pt x="6477" y="343877"/>
                </a:lnTo>
                <a:lnTo>
                  <a:pt x="9499" y="345160"/>
                </a:lnTo>
                <a:lnTo>
                  <a:pt x="112598" y="345160"/>
                </a:lnTo>
                <a:lnTo>
                  <a:pt x="115773" y="343877"/>
                </a:lnTo>
                <a:lnTo>
                  <a:pt x="120954" y="338683"/>
                </a:lnTo>
                <a:lnTo>
                  <a:pt x="122250" y="335661"/>
                </a:lnTo>
                <a:lnTo>
                  <a:pt x="122250" y="225501"/>
                </a:lnTo>
                <a:lnTo>
                  <a:pt x="164147" y="225501"/>
                </a:lnTo>
                <a:lnTo>
                  <a:pt x="198716" y="235877"/>
                </a:lnTo>
                <a:lnTo>
                  <a:pt x="198285" y="235000"/>
                </a:lnTo>
                <a:lnTo>
                  <a:pt x="253580" y="337820"/>
                </a:lnTo>
                <a:lnTo>
                  <a:pt x="262928" y="345160"/>
                </a:lnTo>
                <a:lnTo>
                  <a:pt x="380428" y="345160"/>
                </a:lnTo>
                <a:lnTo>
                  <a:pt x="384390" y="343077"/>
                </a:lnTo>
                <a:lnTo>
                  <a:pt x="389293" y="334733"/>
                </a:lnTo>
                <a:close/>
              </a:path>
              <a:path w="935354" h="350520" extrusionOk="0">
                <a:moveTo>
                  <a:pt x="510171" y="15976"/>
                </a:moveTo>
                <a:lnTo>
                  <a:pt x="509092" y="12954"/>
                </a:lnTo>
                <a:lnTo>
                  <a:pt x="504774" y="7772"/>
                </a:lnTo>
                <a:lnTo>
                  <a:pt x="502107" y="6477"/>
                </a:lnTo>
                <a:lnTo>
                  <a:pt x="415417" y="6477"/>
                </a:lnTo>
                <a:lnTo>
                  <a:pt x="412762" y="7772"/>
                </a:lnTo>
                <a:lnTo>
                  <a:pt x="408444" y="12954"/>
                </a:lnTo>
                <a:lnTo>
                  <a:pt x="407365" y="15976"/>
                </a:lnTo>
                <a:lnTo>
                  <a:pt x="407365" y="335661"/>
                </a:lnTo>
                <a:lnTo>
                  <a:pt x="408444" y="338683"/>
                </a:lnTo>
                <a:lnTo>
                  <a:pt x="412762" y="343865"/>
                </a:lnTo>
                <a:lnTo>
                  <a:pt x="415417" y="345160"/>
                </a:lnTo>
                <a:lnTo>
                  <a:pt x="418592" y="345160"/>
                </a:lnTo>
                <a:lnTo>
                  <a:pt x="502107" y="345160"/>
                </a:lnTo>
                <a:lnTo>
                  <a:pt x="504774" y="343865"/>
                </a:lnTo>
                <a:lnTo>
                  <a:pt x="509092" y="338683"/>
                </a:lnTo>
                <a:lnTo>
                  <a:pt x="510171" y="335661"/>
                </a:lnTo>
                <a:lnTo>
                  <a:pt x="510171" y="15976"/>
                </a:lnTo>
                <a:close/>
              </a:path>
              <a:path w="935354" h="350520" extrusionOk="0">
                <a:moveTo>
                  <a:pt x="935253" y="175399"/>
                </a:moveTo>
                <a:lnTo>
                  <a:pt x="932040" y="133934"/>
                </a:lnTo>
                <a:lnTo>
                  <a:pt x="906335" y="67945"/>
                </a:lnTo>
                <a:lnTo>
                  <a:pt x="855091" y="24422"/>
                </a:lnTo>
                <a:lnTo>
                  <a:pt x="815594" y="9944"/>
                </a:lnTo>
                <a:lnTo>
                  <a:pt x="815594" y="175399"/>
                </a:lnTo>
                <a:lnTo>
                  <a:pt x="814260" y="192824"/>
                </a:lnTo>
                <a:lnTo>
                  <a:pt x="794207" y="231343"/>
                </a:lnTo>
                <a:lnTo>
                  <a:pt x="751319" y="248945"/>
                </a:lnTo>
                <a:lnTo>
                  <a:pt x="732218" y="250126"/>
                </a:lnTo>
                <a:lnTo>
                  <a:pt x="713130" y="248945"/>
                </a:lnTo>
                <a:lnTo>
                  <a:pt x="670445" y="231343"/>
                </a:lnTo>
                <a:lnTo>
                  <a:pt x="650608" y="192824"/>
                </a:lnTo>
                <a:lnTo>
                  <a:pt x="649274" y="175399"/>
                </a:lnTo>
                <a:lnTo>
                  <a:pt x="650608" y="157975"/>
                </a:lnTo>
                <a:lnTo>
                  <a:pt x="670445" y="119456"/>
                </a:lnTo>
                <a:lnTo>
                  <a:pt x="713130" y="101828"/>
                </a:lnTo>
                <a:lnTo>
                  <a:pt x="732218" y="100660"/>
                </a:lnTo>
                <a:lnTo>
                  <a:pt x="751319" y="101828"/>
                </a:lnTo>
                <a:lnTo>
                  <a:pt x="794207" y="119456"/>
                </a:lnTo>
                <a:lnTo>
                  <a:pt x="814260" y="157975"/>
                </a:lnTo>
                <a:lnTo>
                  <a:pt x="815594" y="175399"/>
                </a:lnTo>
                <a:lnTo>
                  <a:pt x="815594" y="9944"/>
                </a:lnTo>
                <a:lnTo>
                  <a:pt x="779284" y="2717"/>
                </a:lnTo>
                <a:lnTo>
                  <a:pt x="732218" y="0"/>
                </a:lnTo>
                <a:lnTo>
                  <a:pt x="685152" y="2717"/>
                </a:lnTo>
                <a:lnTo>
                  <a:pt x="644194" y="10858"/>
                </a:lnTo>
                <a:lnTo>
                  <a:pt x="580580" y="43421"/>
                </a:lnTo>
                <a:lnTo>
                  <a:pt x="542036" y="98120"/>
                </a:lnTo>
                <a:lnTo>
                  <a:pt x="529183" y="175399"/>
                </a:lnTo>
                <a:lnTo>
                  <a:pt x="532396" y="216839"/>
                </a:lnTo>
                <a:lnTo>
                  <a:pt x="558088" y="282714"/>
                </a:lnTo>
                <a:lnTo>
                  <a:pt x="609333" y="326047"/>
                </a:lnTo>
                <a:lnTo>
                  <a:pt x="685152" y="347649"/>
                </a:lnTo>
                <a:lnTo>
                  <a:pt x="732218" y="350354"/>
                </a:lnTo>
                <a:lnTo>
                  <a:pt x="779284" y="347649"/>
                </a:lnTo>
                <a:lnTo>
                  <a:pt x="820242" y="339547"/>
                </a:lnTo>
                <a:lnTo>
                  <a:pt x="883843" y="307149"/>
                </a:lnTo>
                <a:lnTo>
                  <a:pt x="922401" y="252615"/>
                </a:lnTo>
                <a:lnTo>
                  <a:pt x="932040" y="216839"/>
                </a:lnTo>
                <a:lnTo>
                  <a:pt x="935253" y="175399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5836178" y="2241156"/>
            <a:ext cx="438602" cy="217469"/>
          </a:xfrm>
          <a:custGeom>
            <a:avLst/>
            <a:gdLst/>
            <a:ahLst/>
            <a:cxnLst/>
            <a:rect l="l" t="t" r="r" b="b"/>
            <a:pathLst>
              <a:path w="683895" h="339089" extrusionOk="0">
                <a:moveTo>
                  <a:pt x="375399" y="169341"/>
                </a:moveTo>
                <a:lnTo>
                  <a:pt x="363918" y="102819"/>
                </a:lnTo>
                <a:lnTo>
                  <a:pt x="327444" y="47091"/>
                </a:lnTo>
                <a:lnTo>
                  <a:pt x="271830" y="11772"/>
                </a:lnTo>
                <a:lnTo>
                  <a:pt x="257898" y="8077"/>
                </a:lnTo>
                <a:lnTo>
                  <a:pt x="257898" y="169786"/>
                </a:lnTo>
                <a:lnTo>
                  <a:pt x="256895" y="185191"/>
                </a:lnTo>
                <a:lnTo>
                  <a:pt x="232981" y="226517"/>
                </a:lnTo>
                <a:lnTo>
                  <a:pt x="194830" y="235877"/>
                </a:lnTo>
                <a:lnTo>
                  <a:pt x="122250" y="235877"/>
                </a:lnTo>
                <a:lnTo>
                  <a:pt x="122250" y="102819"/>
                </a:lnTo>
                <a:lnTo>
                  <a:pt x="198285" y="102819"/>
                </a:lnTo>
                <a:lnTo>
                  <a:pt x="242773" y="119672"/>
                </a:lnTo>
                <a:lnTo>
                  <a:pt x="257898" y="169786"/>
                </a:lnTo>
                <a:lnTo>
                  <a:pt x="257898" y="8077"/>
                </a:lnTo>
                <a:lnTo>
                  <a:pt x="238594" y="2946"/>
                </a:lnTo>
                <a:lnTo>
                  <a:pt x="201739" y="0"/>
                </a:lnTo>
                <a:lnTo>
                  <a:pt x="9639" y="0"/>
                </a:lnTo>
                <a:lnTo>
                  <a:pt x="6477" y="1308"/>
                </a:lnTo>
                <a:lnTo>
                  <a:pt x="1295" y="6477"/>
                </a:lnTo>
                <a:lnTo>
                  <a:pt x="0" y="9512"/>
                </a:lnTo>
                <a:lnTo>
                  <a:pt x="0" y="329184"/>
                </a:lnTo>
                <a:lnTo>
                  <a:pt x="1295" y="332219"/>
                </a:lnTo>
                <a:lnTo>
                  <a:pt x="6477" y="337400"/>
                </a:lnTo>
                <a:lnTo>
                  <a:pt x="9639" y="338683"/>
                </a:lnTo>
                <a:lnTo>
                  <a:pt x="203466" y="338683"/>
                </a:lnTo>
                <a:lnTo>
                  <a:pt x="272148" y="326809"/>
                </a:lnTo>
                <a:lnTo>
                  <a:pt x="327012" y="291172"/>
                </a:lnTo>
                <a:lnTo>
                  <a:pt x="363308" y="236740"/>
                </a:lnTo>
                <a:lnTo>
                  <a:pt x="363550" y="235877"/>
                </a:lnTo>
                <a:lnTo>
                  <a:pt x="372376" y="204660"/>
                </a:lnTo>
                <a:lnTo>
                  <a:pt x="375399" y="169341"/>
                </a:lnTo>
                <a:close/>
              </a:path>
              <a:path w="683895" h="339089" extrusionOk="0">
                <a:moveTo>
                  <a:pt x="683844" y="258914"/>
                </a:moveTo>
                <a:lnTo>
                  <a:pt x="682612" y="255739"/>
                </a:lnTo>
                <a:lnTo>
                  <a:pt x="677722" y="250558"/>
                </a:lnTo>
                <a:lnTo>
                  <a:pt x="674624" y="249262"/>
                </a:lnTo>
                <a:lnTo>
                  <a:pt x="514070" y="249262"/>
                </a:lnTo>
                <a:lnTo>
                  <a:pt x="514070" y="212966"/>
                </a:lnTo>
                <a:lnTo>
                  <a:pt x="641502" y="212547"/>
                </a:lnTo>
                <a:lnTo>
                  <a:pt x="644537" y="211251"/>
                </a:lnTo>
                <a:lnTo>
                  <a:pt x="649719" y="206057"/>
                </a:lnTo>
                <a:lnTo>
                  <a:pt x="651014" y="202895"/>
                </a:lnTo>
                <a:lnTo>
                  <a:pt x="651014" y="133477"/>
                </a:lnTo>
                <a:lnTo>
                  <a:pt x="649719" y="130454"/>
                </a:lnTo>
                <a:lnTo>
                  <a:pt x="644537" y="125285"/>
                </a:lnTo>
                <a:lnTo>
                  <a:pt x="641502" y="123977"/>
                </a:lnTo>
                <a:lnTo>
                  <a:pt x="514070" y="123977"/>
                </a:lnTo>
                <a:lnTo>
                  <a:pt x="514070" y="89420"/>
                </a:lnTo>
                <a:lnTo>
                  <a:pt x="662673" y="89420"/>
                </a:lnTo>
                <a:lnTo>
                  <a:pt x="665708" y="88138"/>
                </a:lnTo>
                <a:lnTo>
                  <a:pt x="670890" y="82943"/>
                </a:lnTo>
                <a:lnTo>
                  <a:pt x="672185" y="79781"/>
                </a:lnTo>
                <a:lnTo>
                  <a:pt x="672185" y="9499"/>
                </a:lnTo>
                <a:lnTo>
                  <a:pt x="670890" y="6477"/>
                </a:lnTo>
                <a:lnTo>
                  <a:pt x="665708" y="1295"/>
                </a:lnTo>
                <a:lnTo>
                  <a:pt x="662673" y="0"/>
                </a:lnTo>
                <a:lnTo>
                  <a:pt x="403910" y="0"/>
                </a:lnTo>
                <a:lnTo>
                  <a:pt x="400888" y="1295"/>
                </a:lnTo>
                <a:lnTo>
                  <a:pt x="395706" y="6477"/>
                </a:lnTo>
                <a:lnTo>
                  <a:pt x="394411" y="9499"/>
                </a:lnTo>
                <a:lnTo>
                  <a:pt x="394411" y="329184"/>
                </a:lnTo>
                <a:lnTo>
                  <a:pt x="395706" y="332206"/>
                </a:lnTo>
                <a:lnTo>
                  <a:pt x="400888" y="337388"/>
                </a:lnTo>
                <a:lnTo>
                  <a:pt x="403910" y="338683"/>
                </a:lnTo>
                <a:lnTo>
                  <a:pt x="407365" y="338683"/>
                </a:lnTo>
                <a:lnTo>
                  <a:pt x="674624" y="338683"/>
                </a:lnTo>
                <a:lnTo>
                  <a:pt x="677722" y="337388"/>
                </a:lnTo>
                <a:lnTo>
                  <a:pt x="682612" y="332206"/>
                </a:lnTo>
                <a:lnTo>
                  <a:pt x="683844" y="329184"/>
                </a:lnTo>
                <a:lnTo>
                  <a:pt x="683844" y="25891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6360529" y="2237003"/>
            <a:ext cx="1454678" cy="229686"/>
          </a:xfrm>
          <a:custGeom>
            <a:avLst/>
            <a:gdLst/>
            <a:ahLst/>
            <a:cxnLst/>
            <a:rect l="l" t="t" r="r" b="b"/>
            <a:pathLst>
              <a:path w="2268220" h="358139" extrusionOk="0">
                <a:moveTo>
                  <a:pt x="250278" y="12687"/>
                </a:moveTo>
                <a:lnTo>
                  <a:pt x="249047" y="9499"/>
                </a:lnTo>
                <a:lnTo>
                  <a:pt x="244144" y="4318"/>
                </a:lnTo>
                <a:lnTo>
                  <a:pt x="241198" y="3022"/>
                </a:lnTo>
                <a:lnTo>
                  <a:pt x="237744" y="3022"/>
                </a:lnTo>
                <a:lnTo>
                  <a:pt x="141846" y="3022"/>
                </a:lnTo>
                <a:lnTo>
                  <a:pt x="138823" y="4318"/>
                </a:lnTo>
                <a:lnTo>
                  <a:pt x="133642" y="9499"/>
                </a:lnTo>
                <a:lnTo>
                  <a:pt x="132334" y="12687"/>
                </a:lnTo>
                <a:lnTo>
                  <a:pt x="132334" y="207352"/>
                </a:lnTo>
                <a:lnTo>
                  <a:pt x="129794" y="223608"/>
                </a:lnTo>
                <a:lnTo>
                  <a:pt x="122186" y="235229"/>
                </a:lnTo>
                <a:lnTo>
                  <a:pt x="109499" y="242189"/>
                </a:lnTo>
                <a:lnTo>
                  <a:pt x="91732" y="244513"/>
                </a:lnTo>
                <a:lnTo>
                  <a:pt x="80899" y="243840"/>
                </a:lnTo>
                <a:lnTo>
                  <a:pt x="41186" y="228092"/>
                </a:lnTo>
                <a:lnTo>
                  <a:pt x="20739" y="211251"/>
                </a:lnTo>
                <a:lnTo>
                  <a:pt x="18224" y="209727"/>
                </a:lnTo>
                <a:lnTo>
                  <a:pt x="12738" y="208864"/>
                </a:lnTo>
                <a:lnTo>
                  <a:pt x="10147" y="209232"/>
                </a:lnTo>
                <a:lnTo>
                  <a:pt x="5257" y="211531"/>
                </a:lnTo>
                <a:lnTo>
                  <a:pt x="3314" y="213334"/>
                </a:lnTo>
                <a:lnTo>
                  <a:pt x="431" y="218224"/>
                </a:lnTo>
                <a:lnTo>
                  <a:pt x="0" y="221183"/>
                </a:lnTo>
                <a:lnTo>
                  <a:pt x="584" y="224637"/>
                </a:lnTo>
                <a:lnTo>
                  <a:pt x="13385" y="324586"/>
                </a:lnTo>
                <a:lnTo>
                  <a:pt x="59334" y="347751"/>
                </a:lnTo>
                <a:lnTo>
                  <a:pt x="106718" y="357479"/>
                </a:lnTo>
                <a:lnTo>
                  <a:pt x="121970" y="358127"/>
                </a:lnTo>
                <a:lnTo>
                  <a:pt x="148945" y="356082"/>
                </a:lnTo>
                <a:lnTo>
                  <a:pt x="194957" y="339661"/>
                </a:lnTo>
                <a:lnTo>
                  <a:pt x="229870" y="307073"/>
                </a:lnTo>
                <a:lnTo>
                  <a:pt x="248018" y="263652"/>
                </a:lnTo>
                <a:lnTo>
                  <a:pt x="250278" y="238455"/>
                </a:lnTo>
                <a:lnTo>
                  <a:pt x="250278" y="12687"/>
                </a:lnTo>
                <a:close/>
              </a:path>
              <a:path w="2268220" h="358139" extrusionOk="0">
                <a:moveTo>
                  <a:pt x="683704" y="331050"/>
                </a:moveTo>
                <a:lnTo>
                  <a:pt x="681393" y="326148"/>
                </a:lnTo>
                <a:lnTo>
                  <a:pt x="664984" y="295478"/>
                </a:lnTo>
                <a:lnTo>
                  <a:pt x="624281" y="219443"/>
                </a:lnTo>
                <a:lnTo>
                  <a:pt x="584047" y="144272"/>
                </a:lnTo>
                <a:lnTo>
                  <a:pt x="514223" y="13817"/>
                </a:lnTo>
                <a:lnTo>
                  <a:pt x="504571" y="6477"/>
                </a:lnTo>
                <a:lnTo>
                  <a:pt x="495211" y="6477"/>
                </a:lnTo>
                <a:lnTo>
                  <a:pt x="495211" y="219443"/>
                </a:lnTo>
                <a:lnTo>
                  <a:pt x="414858" y="219443"/>
                </a:lnTo>
                <a:lnTo>
                  <a:pt x="456323" y="144272"/>
                </a:lnTo>
                <a:lnTo>
                  <a:pt x="495211" y="219443"/>
                </a:lnTo>
                <a:lnTo>
                  <a:pt x="495211" y="6477"/>
                </a:lnTo>
                <a:lnTo>
                  <a:pt x="424357" y="6477"/>
                </a:lnTo>
                <a:lnTo>
                  <a:pt x="422198" y="7200"/>
                </a:lnTo>
                <a:lnTo>
                  <a:pt x="417017" y="10083"/>
                </a:lnTo>
                <a:lnTo>
                  <a:pt x="415290" y="11658"/>
                </a:lnTo>
                <a:lnTo>
                  <a:pt x="414426" y="13398"/>
                </a:lnTo>
                <a:lnTo>
                  <a:pt x="236880" y="325729"/>
                </a:lnTo>
                <a:lnTo>
                  <a:pt x="233997" y="330619"/>
                </a:lnTo>
                <a:lnTo>
                  <a:pt x="233857" y="335089"/>
                </a:lnTo>
                <a:lnTo>
                  <a:pt x="239039" y="343141"/>
                </a:lnTo>
                <a:lnTo>
                  <a:pt x="243205" y="345160"/>
                </a:lnTo>
                <a:lnTo>
                  <a:pt x="340702" y="345160"/>
                </a:lnTo>
                <a:lnTo>
                  <a:pt x="372516" y="295478"/>
                </a:lnTo>
                <a:lnTo>
                  <a:pt x="534517" y="295478"/>
                </a:lnTo>
                <a:lnTo>
                  <a:pt x="556552" y="337820"/>
                </a:lnTo>
                <a:lnTo>
                  <a:pt x="557415" y="339839"/>
                </a:lnTo>
                <a:lnTo>
                  <a:pt x="559066" y="341566"/>
                </a:lnTo>
                <a:lnTo>
                  <a:pt x="563968" y="344449"/>
                </a:lnTo>
                <a:lnTo>
                  <a:pt x="566191" y="345160"/>
                </a:lnTo>
                <a:lnTo>
                  <a:pt x="675055" y="345160"/>
                </a:lnTo>
                <a:lnTo>
                  <a:pt x="679094" y="343217"/>
                </a:lnTo>
                <a:lnTo>
                  <a:pt x="683704" y="335445"/>
                </a:lnTo>
                <a:lnTo>
                  <a:pt x="683704" y="331050"/>
                </a:lnTo>
                <a:close/>
              </a:path>
              <a:path w="2268220" h="358139" extrusionOk="0">
                <a:moveTo>
                  <a:pt x="1043419" y="15989"/>
                </a:moveTo>
                <a:lnTo>
                  <a:pt x="1042123" y="12966"/>
                </a:lnTo>
                <a:lnTo>
                  <a:pt x="1036942" y="7785"/>
                </a:lnTo>
                <a:lnTo>
                  <a:pt x="1033767" y="6477"/>
                </a:lnTo>
                <a:lnTo>
                  <a:pt x="942035" y="6477"/>
                </a:lnTo>
                <a:lnTo>
                  <a:pt x="938872" y="7785"/>
                </a:lnTo>
                <a:lnTo>
                  <a:pt x="933691" y="12966"/>
                </a:lnTo>
                <a:lnTo>
                  <a:pt x="932395" y="15989"/>
                </a:lnTo>
                <a:lnTo>
                  <a:pt x="932395" y="178422"/>
                </a:lnTo>
                <a:lnTo>
                  <a:pt x="907770" y="144513"/>
                </a:lnTo>
                <a:lnTo>
                  <a:pt x="873887" y="99161"/>
                </a:lnTo>
                <a:lnTo>
                  <a:pt x="809713" y="12103"/>
                </a:lnTo>
                <a:lnTo>
                  <a:pt x="809129" y="10655"/>
                </a:lnTo>
                <a:lnTo>
                  <a:pt x="807618" y="9372"/>
                </a:lnTo>
                <a:lnTo>
                  <a:pt x="802716" y="7061"/>
                </a:lnTo>
                <a:lnTo>
                  <a:pt x="800633" y="6477"/>
                </a:lnTo>
                <a:lnTo>
                  <a:pt x="699554" y="6477"/>
                </a:lnTo>
                <a:lnTo>
                  <a:pt x="696531" y="7785"/>
                </a:lnTo>
                <a:lnTo>
                  <a:pt x="691337" y="12966"/>
                </a:lnTo>
                <a:lnTo>
                  <a:pt x="690041" y="15989"/>
                </a:lnTo>
                <a:lnTo>
                  <a:pt x="690041" y="335673"/>
                </a:lnTo>
                <a:lnTo>
                  <a:pt x="691337" y="338696"/>
                </a:lnTo>
                <a:lnTo>
                  <a:pt x="696531" y="343877"/>
                </a:lnTo>
                <a:lnTo>
                  <a:pt x="699554" y="345173"/>
                </a:lnTo>
                <a:lnTo>
                  <a:pt x="790981" y="345173"/>
                </a:lnTo>
                <a:lnTo>
                  <a:pt x="794156" y="343877"/>
                </a:lnTo>
                <a:lnTo>
                  <a:pt x="799338" y="338696"/>
                </a:lnTo>
                <a:lnTo>
                  <a:pt x="800633" y="335673"/>
                </a:lnTo>
                <a:lnTo>
                  <a:pt x="800633" y="175831"/>
                </a:lnTo>
                <a:lnTo>
                  <a:pt x="923607" y="341439"/>
                </a:lnTo>
                <a:lnTo>
                  <a:pt x="925334" y="342658"/>
                </a:lnTo>
                <a:lnTo>
                  <a:pt x="929944" y="344678"/>
                </a:lnTo>
                <a:lnTo>
                  <a:pt x="931811" y="345173"/>
                </a:lnTo>
                <a:lnTo>
                  <a:pt x="1033767" y="345173"/>
                </a:lnTo>
                <a:lnTo>
                  <a:pt x="1036942" y="343877"/>
                </a:lnTo>
                <a:lnTo>
                  <a:pt x="1042123" y="338696"/>
                </a:lnTo>
                <a:lnTo>
                  <a:pt x="1043419" y="335673"/>
                </a:lnTo>
                <a:lnTo>
                  <a:pt x="1043419" y="15989"/>
                </a:lnTo>
                <a:close/>
              </a:path>
              <a:path w="2268220" h="358139" extrusionOk="0">
                <a:moveTo>
                  <a:pt x="1359623" y="265391"/>
                </a:moveTo>
                <a:lnTo>
                  <a:pt x="1358392" y="262216"/>
                </a:lnTo>
                <a:lnTo>
                  <a:pt x="1353502" y="257035"/>
                </a:lnTo>
                <a:lnTo>
                  <a:pt x="1350403" y="255739"/>
                </a:lnTo>
                <a:lnTo>
                  <a:pt x="1189850" y="255739"/>
                </a:lnTo>
                <a:lnTo>
                  <a:pt x="1189850" y="219443"/>
                </a:lnTo>
                <a:lnTo>
                  <a:pt x="1317282" y="219024"/>
                </a:lnTo>
                <a:lnTo>
                  <a:pt x="1320304" y="217728"/>
                </a:lnTo>
                <a:lnTo>
                  <a:pt x="1325499" y="212534"/>
                </a:lnTo>
                <a:lnTo>
                  <a:pt x="1326781" y="209372"/>
                </a:lnTo>
                <a:lnTo>
                  <a:pt x="1326781" y="139954"/>
                </a:lnTo>
                <a:lnTo>
                  <a:pt x="1325499" y="136931"/>
                </a:lnTo>
                <a:lnTo>
                  <a:pt x="1320304" y="131762"/>
                </a:lnTo>
                <a:lnTo>
                  <a:pt x="1317282" y="130454"/>
                </a:lnTo>
                <a:lnTo>
                  <a:pt x="1189850" y="130454"/>
                </a:lnTo>
                <a:lnTo>
                  <a:pt x="1189850" y="95897"/>
                </a:lnTo>
                <a:lnTo>
                  <a:pt x="1338453" y="95897"/>
                </a:lnTo>
                <a:lnTo>
                  <a:pt x="1341475" y="94615"/>
                </a:lnTo>
                <a:lnTo>
                  <a:pt x="1346669" y="89420"/>
                </a:lnTo>
                <a:lnTo>
                  <a:pt x="1347952" y="86258"/>
                </a:lnTo>
                <a:lnTo>
                  <a:pt x="1347952" y="15976"/>
                </a:lnTo>
                <a:lnTo>
                  <a:pt x="1346669" y="12954"/>
                </a:lnTo>
                <a:lnTo>
                  <a:pt x="1341475" y="7772"/>
                </a:lnTo>
                <a:lnTo>
                  <a:pt x="1338453" y="6477"/>
                </a:lnTo>
                <a:lnTo>
                  <a:pt x="1079690" y="6477"/>
                </a:lnTo>
                <a:lnTo>
                  <a:pt x="1076667" y="7772"/>
                </a:lnTo>
                <a:lnTo>
                  <a:pt x="1071473" y="12954"/>
                </a:lnTo>
                <a:lnTo>
                  <a:pt x="1070190" y="15976"/>
                </a:lnTo>
                <a:lnTo>
                  <a:pt x="1070190" y="335661"/>
                </a:lnTo>
                <a:lnTo>
                  <a:pt x="1071473" y="338683"/>
                </a:lnTo>
                <a:lnTo>
                  <a:pt x="1076667" y="343865"/>
                </a:lnTo>
                <a:lnTo>
                  <a:pt x="1079690" y="345160"/>
                </a:lnTo>
                <a:lnTo>
                  <a:pt x="1083144" y="345160"/>
                </a:lnTo>
                <a:lnTo>
                  <a:pt x="1350403" y="345160"/>
                </a:lnTo>
                <a:lnTo>
                  <a:pt x="1353502" y="343865"/>
                </a:lnTo>
                <a:lnTo>
                  <a:pt x="1358392" y="338683"/>
                </a:lnTo>
                <a:lnTo>
                  <a:pt x="1359623" y="335661"/>
                </a:lnTo>
                <a:lnTo>
                  <a:pt x="1359623" y="265391"/>
                </a:lnTo>
                <a:close/>
              </a:path>
              <a:path w="2268220" h="358139" extrusionOk="0">
                <a:moveTo>
                  <a:pt x="1481442" y="15976"/>
                </a:moveTo>
                <a:lnTo>
                  <a:pt x="1480362" y="12954"/>
                </a:lnTo>
                <a:lnTo>
                  <a:pt x="1476044" y="7772"/>
                </a:lnTo>
                <a:lnTo>
                  <a:pt x="1473377" y="6477"/>
                </a:lnTo>
                <a:lnTo>
                  <a:pt x="1386687" y="6477"/>
                </a:lnTo>
                <a:lnTo>
                  <a:pt x="1384033" y="7772"/>
                </a:lnTo>
                <a:lnTo>
                  <a:pt x="1379715" y="12954"/>
                </a:lnTo>
                <a:lnTo>
                  <a:pt x="1378635" y="15976"/>
                </a:lnTo>
                <a:lnTo>
                  <a:pt x="1378635" y="335661"/>
                </a:lnTo>
                <a:lnTo>
                  <a:pt x="1379715" y="338683"/>
                </a:lnTo>
                <a:lnTo>
                  <a:pt x="1384033" y="343865"/>
                </a:lnTo>
                <a:lnTo>
                  <a:pt x="1386687" y="345160"/>
                </a:lnTo>
                <a:lnTo>
                  <a:pt x="1389862" y="345160"/>
                </a:lnTo>
                <a:lnTo>
                  <a:pt x="1473377" y="345160"/>
                </a:lnTo>
                <a:lnTo>
                  <a:pt x="1476044" y="343865"/>
                </a:lnTo>
                <a:lnTo>
                  <a:pt x="1480362" y="338683"/>
                </a:lnTo>
                <a:lnTo>
                  <a:pt x="1481442" y="335661"/>
                </a:lnTo>
                <a:lnTo>
                  <a:pt x="1481442" y="15976"/>
                </a:lnTo>
                <a:close/>
              </a:path>
              <a:path w="2268220" h="358139" extrusionOk="0">
                <a:moveTo>
                  <a:pt x="1889747" y="334733"/>
                </a:moveTo>
                <a:lnTo>
                  <a:pt x="1833105" y="235000"/>
                </a:lnTo>
                <a:lnTo>
                  <a:pt x="1806155" y="203987"/>
                </a:lnTo>
                <a:lnTo>
                  <a:pt x="1787728" y="192239"/>
                </a:lnTo>
                <a:lnTo>
                  <a:pt x="1795500" y="189649"/>
                </a:lnTo>
                <a:lnTo>
                  <a:pt x="1839226" y="160083"/>
                </a:lnTo>
                <a:lnTo>
                  <a:pt x="1846097" y="148170"/>
                </a:lnTo>
                <a:lnTo>
                  <a:pt x="1848535" y="143967"/>
                </a:lnTo>
                <a:lnTo>
                  <a:pt x="1854123" y="124447"/>
                </a:lnTo>
                <a:lnTo>
                  <a:pt x="1855978" y="101523"/>
                </a:lnTo>
                <a:lnTo>
                  <a:pt x="1854047" y="83807"/>
                </a:lnTo>
                <a:lnTo>
                  <a:pt x="1853717" y="80772"/>
                </a:lnTo>
                <a:lnTo>
                  <a:pt x="1835569" y="45567"/>
                </a:lnTo>
                <a:lnTo>
                  <a:pt x="1801469" y="20345"/>
                </a:lnTo>
                <a:lnTo>
                  <a:pt x="1756765" y="8013"/>
                </a:lnTo>
                <a:lnTo>
                  <a:pt x="1736318" y="6832"/>
                </a:lnTo>
                <a:lnTo>
                  <a:pt x="1736318" y="114477"/>
                </a:lnTo>
                <a:lnTo>
                  <a:pt x="1735289" y="123266"/>
                </a:lnTo>
                <a:lnTo>
                  <a:pt x="1699704" y="146342"/>
                </a:lnTo>
                <a:lnTo>
                  <a:pt x="1671955" y="148170"/>
                </a:lnTo>
                <a:lnTo>
                  <a:pt x="1620113" y="148170"/>
                </a:lnTo>
                <a:lnTo>
                  <a:pt x="1620113" y="83807"/>
                </a:lnTo>
                <a:lnTo>
                  <a:pt x="1687499" y="83807"/>
                </a:lnTo>
                <a:lnTo>
                  <a:pt x="1729282" y="95364"/>
                </a:lnTo>
                <a:lnTo>
                  <a:pt x="1736318" y="114477"/>
                </a:lnTo>
                <a:lnTo>
                  <a:pt x="1736318" y="6832"/>
                </a:lnTo>
                <a:lnTo>
                  <a:pt x="1730273" y="6477"/>
                </a:lnTo>
                <a:lnTo>
                  <a:pt x="1509953" y="6477"/>
                </a:lnTo>
                <a:lnTo>
                  <a:pt x="1506931" y="7785"/>
                </a:lnTo>
                <a:lnTo>
                  <a:pt x="1501736" y="12954"/>
                </a:lnTo>
                <a:lnTo>
                  <a:pt x="1500454" y="15976"/>
                </a:lnTo>
                <a:lnTo>
                  <a:pt x="1500454" y="335661"/>
                </a:lnTo>
                <a:lnTo>
                  <a:pt x="1501736" y="338683"/>
                </a:lnTo>
                <a:lnTo>
                  <a:pt x="1506931" y="343877"/>
                </a:lnTo>
                <a:lnTo>
                  <a:pt x="1509953" y="345160"/>
                </a:lnTo>
                <a:lnTo>
                  <a:pt x="1613052" y="345160"/>
                </a:lnTo>
                <a:lnTo>
                  <a:pt x="1616227" y="343877"/>
                </a:lnTo>
                <a:lnTo>
                  <a:pt x="1621409" y="338683"/>
                </a:lnTo>
                <a:lnTo>
                  <a:pt x="1622704" y="335661"/>
                </a:lnTo>
                <a:lnTo>
                  <a:pt x="1622704" y="225501"/>
                </a:lnTo>
                <a:lnTo>
                  <a:pt x="1664601" y="225501"/>
                </a:lnTo>
                <a:lnTo>
                  <a:pt x="1699171" y="235877"/>
                </a:lnTo>
                <a:lnTo>
                  <a:pt x="1698739" y="235000"/>
                </a:lnTo>
                <a:lnTo>
                  <a:pt x="1754035" y="337820"/>
                </a:lnTo>
                <a:lnTo>
                  <a:pt x="1763382" y="345160"/>
                </a:lnTo>
                <a:lnTo>
                  <a:pt x="1880882" y="345160"/>
                </a:lnTo>
                <a:lnTo>
                  <a:pt x="1884845" y="343077"/>
                </a:lnTo>
                <a:lnTo>
                  <a:pt x="1889747" y="334733"/>
                </a:lnTo>
                <a:close/>
              </a:path>
              <a:path w="2268220" h="358139" extrusionOk="0">
                <a:moveTo>
                  <a:pt x="2267674" y="175399"/>
                </a:moveTo>
                <a:lnTo>
                  <a:pt x="2264460" y="133934"/>
                </a:lnTo>
                <a:lnTo>
                  <a:pt x="2238756" y="67945"/>
                </a:lnTo>
                <a:lnTo>
                  <a:pt x="2187511" y="24422"/>
                </a:lnTo>
                <a:lnTo>
                  <a:pt x="2148014" y="9944"/>
                </a:lnTo>
                <a:lnTo>
                  <a:pt x="2148014" y="175399"/>
                </a:lnTo>
                <a:lnTo>
                  <a:pt x="2146681" y="192824"/>
                </a:lnTo>
                <a:lnTo>
                  <a:pt x="2126627" y="231343"/>
                </a:lnTo>
                <a:lnTo>
                  <a:pt x="2083739" y="248945"/>
                </a:lnTo>
                <a:lnTo>
                  <a:pt x="2064639" y="250126"/>
                </a:lnTo>
                <a:lnTo>
                  <a:pt x="2045550" y="248945"/>
                </a:lnTo>
                <a:lnTo>
                  <a:pt x="2002866" y="231343"/>
                </a:lnTo>
                <a:lnTo>
                  <a:pt x="1983016" y="192824"/>
                </a:lnTo>
                <a:lnTo>
                  <a:pt x="1981695" y="175399"/>
                </a:lnTo>
                <a:lnTo>
                  <a:pt x="1983016" y="157975"/>
                </a:lnTo>
                <a:lnTo>
                  <a:pt x="2002866" y="119456"/>
                </a:lnTo>
                <a:lnTo>
                  <a:pt x="2045550" y="101828"/>
                </a:lnTo>
                <a:lnTo>
                  <a:pt x="2064639" y="100660"/>
                </a:lnTo>
                <a:lnTo>
                  <a:pt x="2083739" y="101828"/>
                </a:lnTo>
                <a:lnTo>
                  <a:pt x="2126627" y="119456"/>
                </a:lnTo>
                <a:lnTo>
                  <a:pt x="2146681" y="157975"/>
                </a:lnTo>
                <a:lnTo>
                  <a:pt x="2148014" y="175399"/>
                </a:lnTo>
                <a:lnTo>
                  <a:pt x="2148014" y="9944"/>
                </a:lnTo>
                <a:lnTo>
                  <a:pt x="2111692" y="2717"/>
                </a:lnTo>
                <a:lnTo>
                  <a:pt x="2064639" y="0"/>
                </a:lnTo>
                <a:lnTo>
                  <a:pt x="2017572" y="2717"/>
                </a:lnTo>
                <a:lnTo>
                  <a:pt x="1976615" y="10858"/>
                </a:lnTo>
                <a:lnTo>
                  <a:pt x="1913001" y="43421"/>
                </a:lnTo>
                <a:lnTo>
                  <a:pt x="1874456" y="98120"/>
                </a:lnTo>
                <a:lnTo>
                  <a:pt x="1861604" y="175399"/>
                </a:lnTo>
                <a:lnTo>
                  <a:pt x="1864817" y="216839"/>
                </a:lnTo>
                <a:lnTo>
                  <a:pt x="1890509" y="282714"/>
                </a:lnTo>
                <a:lnTo>
                  <a:pt x="1941753" y="326047"/>
                </a:lnTo>
                <a:lnTo>
                  <a:pt x="2017572" y="347649"/>
                </a:lnTo>
                <a:lnTo>
                  <a:pt x="2064639" y="350354"/>
                </a:lnTo>
                <a:lnTo>
                  <a:pt x="2111692" y="347649"/>
                </a:lnTo>
                <a:lnTo>
                  <a:pt x="2152650" y="339547"/>
                </a:lnTo>
                <a:lnTo>
                  <a:pt x="2216264" y="307149"/>
                </a:lnTo>
                <a:lnTo>
                  <a:pt x="2254821" y="252615"/>
                </a:lnTo>
                <a:lnTo>
                  <a:pt x="2264460" y="216839"/>
                </a:lnTo>
                <a:lnTo>
                  <a:pt x="2267674" y="175399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18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405837" y="2095036"/>
            <a:ext cx="86865" cy="9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545986" y="2095036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7317" y="2096450"/>
            <a:ext cx="89113" cy="8816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8"/>
          <p:cNvSpPr/>
          <p:nvPr/>
        </p:nvSpPr>
        <p:spPr>
          <a:xfrm>
            <a:off x="5833132" y="2096454"/>
            <a:ext cx="66381" cy="87965"/>
          </a:xfrm>
          <a:custGeom>
            <a:avLst/>
            <a:gdLst/>
            <a:ahLst/>
            <a:cxnLst/>
            <a:rect l="l" t="t" r="r" b="b"/>
            <a:pathLst>
              <a:path w="103504" h="137160" extrusionOk="0">
                <a:moveTo>
                  <a:pt x="103378" y="110490"/>
                </a:moveTo>
                <a:lnTo>
                  <a:pt x="30226" y="110490"/>
                </a:lnTo>
                <a:lnTo>
                  <a:pt x="30226" y="80010"/>
                </a:lnTo>
                <a:lnTo>
                  <a:pt x="100799" y="80010"/>
                </a:lnTo>
                <a:lnTo>
                  <a:pt x="100799" y="53340"/>
                </a:lnTo>
                <a:lnTo>
                  <a:pt x="30226" y="53340"/>
                </a:lnTo>
                <a:lnTo>
                  <a:pt x="30226" y="26670"/>
                </a:lnTo>
                <a:lnTo>
                  <a:pt x="102641" y="26670"/>
                </a:lnTo>
                <a:lnTo>
                  <a:pt x="102641" y="0"/>
                </a:ln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0" y="80010"/>
                </a:lnTo>
                <a:lnTo>
                  <a:pt x="0" y="110490"/>
                </a:lnTo>
                <a:lnTo>
                  <a:pt x="0" y="137160"/>
                </a:lnTo>
                <a:lnTo>
                  <a:pt x="103378" y="137160"/>
                </a:lnTo>
                <a:lnTo>
                  <a:pt x="103378" y="11049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18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5960642" y="2096448"/>
            <a:ext cx="76472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8195" y="2096450"/>
            <a:ext cx="79656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8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237048" y="2095036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60624" y="2096450"/>
            <a:ext cx="80243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595096" y="2095036"/>
            <a:ext cx="92778" cy="9040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8"/>
          <p:cNvSpPr/>
          <p:nvPr/>
        </p:nvSpPr>
        <p:spPr>
          <a:xfrm>
            <a:off x="6818672" y="2096454"/>
            <a:ext cx="66381" cy="87965"/>
          </a:xfrm>
          <a:custGeom>
            <a:avLst/>
            <a:gdLst/>
            <a:ahLst/>
            <a:cxnLst/>
            <a:rect l="l" t="t" r="r" b="b"/>
            <a:pathLst>
              <a:path w="103504" h="137160" extrusionOk="0">
                <a:moveTo>
                  <a:pt x="103378" y="110490"/>
                </a:moveTo>
                <a:lnTo>
                  <a:pt x="30226" y="110490"/>
                </a:lnTo>
                <a:lnTo>
                  <a:pt x="30226" y="80010"/>
                </a:lnTo>
                <a:lnTo>
                  <a:pt x="100799" y="80010"/>
                </a:lnTo>
                <a:lnTo>
                  <a:pt x="100799" y="53340"/>
                </a:lnTo>
                <a:lnTo>
                  <a:pt x="30226" y="53340"/>
                </a:lnTo>
                <a:lnTo>
                  <a:pt x="30226" y="26670"/>
                </a:lnTo>
                <a:lnTo>
                  <a:pt x="102641" y="26670"/>
                </a:lnTo>
                <a:lnTo>
                  <a:pt x="102641" y="0"/>
                </a:lnTo>
                <a:lnTo>
                  <a:pt x="0" y="0"/>
                </a:lnTo>
                <a:lnTo>
                  <a:pt x="0" y="26670"/>
                </a:lnTo>
                <a:lnTo>
                  <a:pt x="0" y="53340"/>
                </a:lnTo>
                <a:lnTo>
                  <a:pt x="0" y="80010"/>
                </a:lnTo>
                <a:lnTo>
                  <a:pt x="0" y="110490"/>
                </a:lnTo>
                <a:lnTo>
                  <a:pt x="0" y="137160"/>
                </a:lnTo>
                <a:lnTo>
                  <a:pt x="103378" y="137160"/>
                </a:lnTo>
                <a:lnTo>
                  <a:pt x="103378" y="11049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18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6938619" y="2095035"/>
            <a:ext cx="80602" cy="90294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8"/>
          <p:cNvSpPr/>
          <p:nvPr/>
        </p:nvSpPr>
        <p:spPr>
          <a:xfrm>
            <a:off x="7067784" y="2096846"/>
            <a:ext cx="80227" cy="87150"/>
          </a:xfrm>
          <a:custGeom>
            <a:avLst/>
            <a:gdLst/>
            <a:ahLst/>
            <a:cxnLst/>
            <a:rect l="l" t="t" r="r" b="b"/>
            <a:pathLst>
              <a:path w="125095" h="135889" extrusionOk="0">
                <a:moveTo>
                  <a:pt x="124942" y="0"/>
                </a:moveTo>
                <a:lnTo>
                  <a:pt x="0" y="0"/>
                </a:lnTo>
                <a:lnTo>
                  <a:pt x="0" y="26670"/>
                </a:lnTo>
                <a:lnTo>
                  <a:pt x="47358" y="26670"/>
                </a:lnTo>
                <a:lnTo>
                  <a:pt x="47358" y="135890"/>
                </a:lnTo>
                <a:lnTo>
                  <a:pt x="77762" y="135890"/>
                </a:lnTo>
                <a:lnTo>
                  <a:pt x="77762" y="26670"/>
                </a:lnTo>
                <a:lnTo>
                  <a:pt x="124942" y="26670"/>
                </a:lnTo>
                <a:lnTo>
                  <a:pt x="1249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85489" y="2095864"/>
            <a:ext cx="90050" cy="8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466729" y="2095036"/>
            <a:ext cx="92778" cy="9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8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332253" y="2096450"/>
            <a:ext cx="80252" cy="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8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5550597" y="2578903"/>
            <a:ext cx="7154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659863" y="2578386"/>
            <a:ext cx="7185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83048" y="2578903"/>
            <a:ext cx="78655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914992" y="2577663"/>
            <a:ext cx="77938" cy="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8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6039827" y="2577666"/>
            <a:ext cx="64328" cy="7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8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6216512" y="2578903"/>
            <a:ext cx="71544" cy="7690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8"/>
          <p:cNvSpPr/>
          <p:nvPr/>
        </p:nvSpPr>
        <p:spPr>
          <a:xfrm>
            <a:off x="6340216" y="2578901"/>
            <a:ext cx="10588" cy="76562"/>
          </a:xfrm>
          <a:custGeom>
            <a:avLst/>
            <a:gdLst/>
            <a:ahLst/>
            <a:cxnLst/>
            <a:rect l="l" t="t" r="r" b="b"/>
            <a:pathLst>
              <a:path w="16509" h="119379" extrusionOk="0">
                <a:moveTo>
                  <a:pt x="16078" y="0"/>
                </a:moveTo>
                <a:lnTo>
                  <a:pt x="0" y="0"/>
                </a:lnTo>
                <a:lnTo>
                  <a:pt x="0" y="119100"/>
                </a:lnTo>
                <a:lnTo>
                  <a:pt x="16078" y="119100"/>
                </a:lnTo>
                <a:lnTo>
                  <a:pt x="1607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18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409068" y="2578903"/>
            <a:ext cx="60817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8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6516484" y="2578386"/>
            <a:ext cx="71854" cy="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639666" y="2578903"/>
            <a:ext cx="60817" cy="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8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6815219" y="2577663"/>
            <a:ext cx="77938" cy="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8"/>
          <p:cNvSpPr/>
          <p:nvPr/>
        </p:nvSpPr>
        <p:spPr>
          <a:xfrm>
            <a:off x="7004890" y="2578906"/>
            <a:ext cx="31765" cy="76562"/>
          </a:xfrm>
          <a:custGeom>
            <a:avLst/>
            <a:gdLst/>
            <a:ahLst/>
            <a:cxnLst/>
            <a:rect l="l" t="t" r="r" b="b"/>
            <a:pathLst>
              <a:path w="49529" h="119379" extrusionOk="0">
                <a:moveTo>
                  <a:pt x="49339" y="0"/>
                </a:moveTo>
                <a:lnTo>
                  <a:pt x="33274" y="0"/>
                </a:lnTo>
                <a:lnTo>
                  <a:pt x="33274" y="83743"/>
                </a:lnTo>
                <a:lnTo>
                  <a:pt x="32146" y="92965"/>
                </a:lnTo>
                <a:lnTo>
                  <a:pt x="28471" y="99310"/>
                </a:lnTo>
                <a:lnTo>
                  <a:pt x="21813" y="102974"/>
                </a:lnTo>
                <a:lnTo>
                  <a:pt x="11734" y="104152"/>
                </a:lnTo>
                <a:lnTo>
                  <a:pt x="0" y="104152"/>
                </a:lnTo>
                <a:lnTo>
                  <a:pt x="0" y="119100"/>
                </a:lnTo>
                <a:lnTo>
                  <a:pt x="40039" y="111585"/>
                </a:lnTo>
                <a:lnTo>
                  <a:pt x="49339" y="84378"/>
                </a:lnTo>
                <a:lnTo>
                  <a:pt x="4933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1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089314" y="2577663"/>
            <a:ext cx="77930" cy="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8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7216207" y="2577663"/>
            <a:ext cx="72270" cy="7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8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336812" y="2577663"/>
            <a:ext cx="77938" cy="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8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200862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Manual de </a:t>
            </a:r>
            <a:r>
              <a:rPr lang="en-US" sz="5400" b="1" dirty="0" err="1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uniformes</a:t>
            </a:r>
            <a: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 </a:t>
            </a:r>
            <a:b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</a:br>
            <a: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/>
            </a:r>
            <a:b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</a:br>
            <a:r>
              <a:rPr lang="en-US" sz="5400" b="1" dirty="0" err="1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Guarda</a:t>
            </a:r>
            <a: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Parques</a:t>
            </a:r>
            <a:r>
              <a:rPr lang="en-US" sz="5400" b="1" dirty="0">
                <a:solidFill>
                  <a:srgbClr val="00033D"/>
                </a:solidFill>
                <a:latin typeface="Montserrat"/>
                <a:cs typeface="Arial"/>
                <a:sym typeface="Arial"/>
              </a:rPr>
              <a:t> - INEA</a:t>
            </a:r>
            <a:endParaRPr sz="5400" b="1" dirty="0">
              <a:solidFill>
                <a:srgbClr val="00033D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3" name="Google Shape;77;p3">
            <a:extLst>
              <a:ext uri="{FF2B5EF4-FFF2-40B4-BE49-F238E27FC236}">
                <a16:creationId xmlns:a16="http://schemas.microsoft.com/office/drawing/2014/main" xmlns="" id="{1D953C03-B97C-DD47-74CD-85A1BDBE9DD7}"/>
              </a:ext>
            </a:extLst>
          </p:cNvPr>
          <p:cNvSpPr txBox="1">
            <a:spLocks/>
          </p:cNvSpPr>
          <p:nvPr/>
        </p:nvSpPr>
        <p:spPr>
          <a:xfrm>
            <a:off x="216535" y="118914"/>
            <a:ext cx="5879465" cy="75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>
              <a:lnSpc>
                <a:spcPct val="100000"/>
              </a:lnSpc>
              <a:buSzPts val="1400"/>
            </a:pPr>
            <a:r>
              <a:rPr lang="pt-BR" sz="4800" dirty="0"/>
              <a:t>TR - Uniformes</a:t>
            </a:r>
          </a:p>
        </p:txBody>
      </p:sp>
      <p:sp>
        <p:nvSpPr>
          <p:cNvPr id="4" name="Google Shape;61;p2">
            <a:extLst>
              <a:ext uri="{FF2B5EF4-FFF2-40B4-BE49-F238E27FC236}">
                <a16:creationId xmlns:a16="http://schemas.microsoft.com/office/drawing/2014/main" xmlns="" id="{F3EB6C06-37B9-CC67-FAC5-EA3B16FCF48C}"/>
              </a:ext>
            </a:extLst>
          </p:cNvPr>
          <p:cNvSpPr/>
          <p:nvPr/>
        </p:nvSpPr>
        <p:spPr>
          <a:xfrm rot="2656442">
            <a:off x="6261599" y="4867673"/>
            <a:ext cx="8255685" cy="54028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1" name="Google Shape;521;p19"/>
          <p:cNvSpPr txBox="1"/>
          <p:nvPr/>
        </p:nvSpPr>
        <p:spPr>
          <a:xfrm>
            <a:off x="3393622" y="5447395"/>
            <a:ext cx="757068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3015C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7850287" y="5447395"/>
            <a:ext cx="867838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BLACK C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1583890" y="713635"/>
            <a:ext cx="1739749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MONOCROMÁTICAS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5989535" y="1835489"/>
            <a:ext cx="0" cy="3890408"/>
          </a:xfrm>
          <a:custGeom>
            <a:avLst/>
            <a:gdLst/>
            <a:ahLst/>
            <a:cxnLst/>
            <a:rect l="l" t="t" r="r" b="b"/>
            <a:pathLst>
              <a:path w="120000" h="6066155" extrusionOk="0">
                <a:moveTo>
                  <a:pt x="0" y="0"/>
                </a:moveTo>
                <a:lnTo>
                  <a:pt x="0" y="6066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9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3071459" y="4826281"/>
            <a:ext cx="2022784" cy="5294"/>
          </a:xfrm>
          <a:custGeom>
            <a:avLst/>
            <a:gdLst/>
            <a:ahLst/>
            <a:cxnLst/>
            <a:rect l="l" t="t" r="r" b="b"/>
            <a:pathLst>
              <a:path w="3154045" h="8254" extrusionOk="0">
                <a:moveTo>
                  <a:pt x="3153448" y="0"/>
                </a:moveTo>
                <a:lnTo>
                  <a:pt x="0" y="0"/>
                </a:lnTo>
                <a:lnTo>
                  <a:pt x="0" y="7708"/>
                </a:lnTo>
                <a:lnTo>
                  <a:pt x="3153448" y="7708"/>
                </a:lnTo>
                <a:lnTo>
                  <a:pt x="3153448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3072819" y="4612592"/>
            <a:ext cx="454892" cy="170636"/>
          </a:xfrm>
          <a:custGeom>
            <a:avLst/>
            <a:gdLst/>
            <a:ahLst/>
            <a:cxnLst/>
            <a:rect l="l" t="t" r="r" b="b"/>
            <a:pathLst>
              <a:path w="709295" h="266065" extrusionOk="0">
                <a:moveTo>
                  <a:pt x="295097" y="253746"/>
                </a:moveTo>
                <a:lnTo>
                  <a:pt x="294932" y="250304"/>
                </a:lnTo>
                <a:lnTo>
                  <a:pt x="292760" y="246583"/>
                </a:lnTo>
                <a:lnTo>
                  <a:pt x="252158" y="178142"/>
                </a:lnTo>
                <a:lnTo>
                  <a:pt x="247891" y="170942"/>
                </a:lnTo>
                <a:lnTo>
                  <a:pt x="217766" y="145732"/>
                </a:lnTo>
                <a:lnTo>
                  <a:pt x="223659" y="143764"/>
                </a:lnTo>
                <a:lnTo>
                  <a:pt x="256794" y="121348"/>
                </a:lnTo>
                <a:lnTo>
                  <a:pt x="262001" y="112331"/>
                </a:lnTo>
                <a:lnTo>
                  <a:pt x="263855" y="109131"/>
                </a:lnTo>
                <a:lnTo>
                  <a:pt x="268084" y="94335"/>
                </a:lnTo>
                <a:lnTo>
                  <a:pt x="269506" y="76962"/>
                </a:lnTo>
                <a:lnTo>
                  <a:pt x="268033" y="63525"/>
                </a:lnTo>
                <a:lnTo>
                  <a:pt x="241998" y="23583"/>
                </a:lnTo>
                <a:lnTo>
                  <a:pt x="194284" y="6083"/>
                </a:lnTo>
                <a:lnTo>
                  <a:pt x="178790" y="5181"/>
                </a:lnTo>
                <a:lnTo>
                  <a:pt x="178790" y="78714"/>
                </a:lnTo>
                <a:lnTo>
                  <a:pt x="178790" y="96393"/>
                </a:lnTo>
                <a:lnTo>
                  <a:pt x="141236" y="111988"/>
                </a:lnTo>
                <a:lnTo>
                  <a:pt x="130009" y="112331"/>
                </a:lnTo>
                <a:lnTo>
                  <a:pt x="90703" y="112331"/>
                </a:lnTo>
                <a:lnTo>
                  <a:pt x="90703" y="63525"/>
                </a:lnTo>
                <a:lnTo>
                  <a:pt x="141795" y="63525"/>
                </a:lnTo>
                <a:lnTo>
                  <a:pt x="178790" y="78714"/>
                </a:lnTo>
                <a:lnTo>
                  <a:pt x="178790" y="5181"/>
                </a:lnTo>
                <a:lnTo>
                  <a:pt x="174218" y="4914"/>
                </a:lnTo>
                <a:lnTo>
                  <a:pt x="7200" y="4914"/>
                </a:lnTo>
                <a:lnTo>
                  <a:pt x="4914" y="5905"/>
                </a:lnTo>
                <a:lnTo>
                  <a:pt x="977" y="9829"/>
                </a:lnTo>
                <a:lnTo>
                  <a:pt x="0" y="12115"/>
                </a:lnTo>
                <a:lnTo>
                  <a:pt x="0" y="254444"/>
                </a:lnTo>
                <a:lnTo>
                  <a:pt x="977" y="256743"/>
                </a:lnTo>
                <a:lnTo>
                  <a:pt x="4914" y="260667"/>
                </a:lnTo>
                <a:lnTo>
                  <a:pt x="7200" y="261645"/>
                </a:lnTo>
                <a:lnTo>
                  <a:pt x="85356" y="261645"/>
                </a:lnTo>
                <a:lnTo>
                  <a:pt x="87757" y="260667"/>
                </a:lnTo>
                <a:lnTo>
                  <a:pt x="91694" y="256743"/>
                </a:lnTo>
                <a:lnTo>
                  <a:pt x="92671" y="254444"/>
                </a:lnTo>
                <a:lnTo>
                  <a:pt x="92671" y="170942"/>
                </a:lnTo>
                <a:lnTo>
                  <a:pt x="136220" y="170942"/>
                </a:lnTo>
                <a:lnTo>
                  <a:pt x="142989" y="171602"/>
                </a:lnTo>
                <a:lnTo>
                  <a:pt x="144741" y="172910"/>
                </a:lnTo>
                <a:lnTo>
                  <a:pt x="145834" y="173558"/>
                </a:lnTo>
                <a:lnTo>
                  <a:pt x="146875" y="174447"/>
                </a:lnTo>
                <a:lnTo>
                  <a:pt x="147853" y="175526"/>
                </a:lnTo>
                <a:lnTo>
                  <a:pt x="149758" y="177711"/>
                </a:lnTo>
                <a:lnTo>
                  <a:pt x="150634" y="178803"/>
                </a:lnTo>
                <a:lnTo>
                  <a:pt x="150304" y="178142"/>
                </a:lnTo>
                <a:lnTo>
                  <a:pt x="192227" y="256082"/>
                </a:lnTo>
                <a:lnTo>
                  <a:pt x="199313" y="261645"/>
                </a:lnTo>
                <a:lnTo>
                  <a:pt x="288378" y="261645"/>
                </a:lnTo>
                <a:lnTo>
                  <a:pt x="291388" y="260070"/>
                </a:lnTo>
                <a:lnTo>
                  <a:pt x="295097" y="253746"/>
                </a:lnTo>
                <a:close/>
              </a:path>
              <a:path w="709295" h="266065" extrusionOk="0">
                <a:moveTo>
                  <a:pt x="386727" y="12115"/>
                </a:moveTo>
                <a:lnTo>
                  <a:pt x="385914" y="9817"/>
                </a:lnTo>
                <a:lnTo>
                  <a:pt x="382638" y="5892"/>
                </a:lnTo>
                <a:lnTo>
                  <a:pt x="380619" y="4902"/>
                </a:lnTo>
                <a:lnTo>
                  <a:pt x="314896" y="4902"/>
                </a:lnTo>
                <a:lnTo>
                  <a:pt x="312889" y="5892"/>
                </a:lnTo>
                <a:lnTo>
                  <a:pt x="309613" y="9817"/>
                </a:lnTo>
                <a:lnTo>
                  <a:pt x="308800" y="12115"/>
                </a:lnTo>
                <a:lnTo>
                  <a:pt x="308800" y="254444"/>
                </a:lnTo>
                <a:lnTo>
                  <a:pt x="309613" y="256730"/>
                </a:lnTo>
                <a:lnTo>
                  <a:pt x="312889" y="260667"/>
                </a:lnTo>
                <a:lnTo>
                  <a:pt x="314896" y="261645"/>
                </a:lnTo>
                <a:lnTo>
                  <a:pt x="317309" y="261645"/>
                </a:lnTo>
                <a:lnTo>
                  <a:pt x="380619" y="261645"/>
                </a:lnTo>
                <a:lnTo>
                  <a:pt x="382638" y="260667"/>
                </a:lnTo>
                <a:lnTo>
                  <a:pt x="385914" y="256730"/>
                </a:lnTo>
                <a:lnTo>
                  <a:pt x="386727" y="254444"/>
                </a:lnTo>
                <a:lnTo>
                  <a:pt x="386727" y="12115"/>
                </a:lnTo>
                <a:close/>
              </a:path>
              <a:path w="709295" h="266065" extrusionOk="0">
                <a:moveTo>
                  <a:pt x="708952" y="132956"/>
                </a:moveTo>
                <a:lnTo>
                  <a:pt x="699731" y="76301"/>
                </a:lnTo>
                <a:lnTo>
                  <a:pt x="669988" y="32905"/>
                </a:lnTo>
                <a:lnTo>
                  <a:pt x="621766" y="8229"/>
                </a:lnTo>
                <a:lnTo>
                  <a:pt x="618248" y="7531"/>
                </a:lnTo>
                <a:lnTo>
                  <a:pt x="618248" y="132956"/>
                </a:lnTo>
                <a:lnTo>
                  <a:pt x="617232" y="146177"/>
                </a:lnTo>
                <a:lnTo>
                  <a:pt x="593026" y="181584"/>
                </a:lnTo>
                <a:lnTo>
                  <a:pt x="555053" y="189598"/>
                </a:lnTo>
                <a:lnTo>
                  <a:pt x="540575" y="188709"/>
                </a:lnTo>
                <a:lnTo>
                  <a:pt x="501205" y="167373"/>
                </a:lnTo>
                <a:lnTo>
                  <a:pt x="492175" y="132956"/>
                </a:lnTo>
                <a:lnTo>
                  <a:pt x="493179" y="119748"/>
                </a:lnTo>
                <a:lnTo>
                  <a:pt x="517156" y="84315"/>
                </a:lnTo>
                <a:lnTo>
                  <a:pt x="555053" y="76301"/>
                </a:lnTo>
                <a:lnTo>
                  <a:pt x="569531" y="77190"/>
                </a:lnTo>
                <a:lnTo>
                  <a:pt x="609130" y="98552"/>
                </a:lnTo>
                <a:lnTo>
                  <a:pt x="618248" y="132956"/>
                </a:lnTo>
                <a:lnTo>
                  <a:pt x="618248" y="7531"/>
                </a:lnTo>
                <a:lnTo>
                  <a:pt x="590727" y="2057"/>
                </a:lnTo>
                <a:lnTo>
                  <a:pt x="555053" y="0"/>
                </a:lnTo>
                <a:lnTo>
                  <a:pt x="519366" y="2057"/>
                </a:lnTo>
                <a:lnTo>
                  <a:pt x="461899" y="18516"/>
                </a:lnTo>
                <a:lnTo>
                  <a:pt x="423049" y="51511"/>
                </a:lnTo>
                <a:lnTo>
                  <a:pt x="403567" y="101536"/>
                </a:lnTo>
                <a:lnTo>
                  <a:pt x="401142" y="132956"/>
                </a:lnTo>
                <a:lnTo>
                  <a:pt x="403567" y="164376"/>
                </a:lnTo>
                <a:lnTo>
                  <a:pt x="423049" y="214312"/>
                </a:lnTo>
                <a:lnTo>
                  <a:pt x="461899" y="247154"/>
                </a:lnTo>
                <a:lnTo>
                  <a:pt x="519366" y="263537"/>
                </a:lnTo>
                <a:lnTo>
                  <a:pt x="555053" y="265582"/>
                </a:lnTo>
                <a:lnTo>
                  <a:pt x="590727" y="263537"/>
                </a:lnTo>
                <a:lnTo>
                  <a:pt x="648182" y="247154"/>
                </a:lnTo>
                <a:lnTo>
                  <a:pt x="687031" y="214312"/>
                </a:lnTo>
                <a:lnTo>
                  <a:pt x="699719" y="189598"/>
                </a:lnTo>
                <a:lnTo>
                  <a:pt x="706513" y="164376"/>
                </a:lnTo>
                <a:lnTo>
                  <a:pt x="708952" y="132956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3592594" y="4615736"/>
            <a:ext cx="332719" cy="164934"/>
          </a:xfrm>
          <a:custGeom>
            <a:avLst/>
            <a:gdLst/>
            <a:ahLst/>
            <a:cxnLst/>
            <a:rect l="l" t="t" r="r" b="b"/>
            <a:pathLst>
              <a:path w="518795" h="257175" extrusionOk="0">
                <a:moveTo>
                  <a:pt x="284568" y="128384"/>
                </a:moveTo>
                <a:lnTo>
                  <a:pt x="282295" y="101104"/>
                </a:lnTo>
                <a:lnTo>
                  <a:pt x="275869" y="77952"/>
                </a:lnTo>
                <a:lnTo>
                  <a:pt x="275488" y="76555"/>
                </a:lnTo>
                <a:lnTo>
                  <a:pt x="248221" y="35712"/>
                </a:lnTo>
                <a:lnTo>
                  <a:pt x="206070" y="8940"/>
                </a:lnTo>
                <a:lnTo>
                  <a:pt x="195503" y="6134"/>
                </a:lnTo>
                <a:lnTo>
                  <a:pt x="195503" y="128714"/>
                </a:lnTo>
                <a:lnTo>
                  <a:pt x="194741" y="140385"/>
                </a:lnTo>
                <a:lnTo>
                  <a:pt x="168402" y="175666"/>
                </a:lnTo>
                <a:lnTo>
                  <a:pt x="147701" y="178816"/>
                </a:lnTo>
                <a:lnTo>
                  <a:pt x="92684" y="178816"/>
                </a:lnTo>
                <a:lnTo>
                  <a:pt x="92684" y="77952"/>
                </a:lnTo>
                <a:lnTo>
                  <a:pt x="150317" y="77952"/>
                </a:lnTo>
                <a:lnTo>
                  <a:pt x="189052" y="97891"/>
                </a:lnTo>
                <a:lnTo>
                  <a:pt x="195503" y="128714"/>
                </a:lnTo>
                <a:lnTo>
                  <a:pt x="195503" y="6134"/>
                </a:lnTo>
                <a:lnTo>
                  <a:pt x="180873" y="2247"/>
                </a:lnTo>
                <a:lnTo>
                  <a:pt x="152933" y="12"/>
                </a:lnTo>
                <a:lnTo>
                  <a:pt x="7315" y="12"/>
                </a:lnTo>
                <a:lnTo>
                  <a:pt x="4914" y="1003"/>
                </a:lnTo>
                <a:lnTo>
                  <a:pt x="990" y="4927"/>
                </a:lnTo>
                <a:lnTo>
                  <a:pt x="0" y="7213"/>
                </a:lnTo>
                <a:lnTo>
                  <a:pt x="0" y="249542"/>
                </a:lnTo>
                <a:lnTo>
                  <a:pt x="990" y="251841"/>
                </a:lnTo>
                <a:lnTo>
                  <a:pt x="4914" y="255778"/>
                </a:lnTo>
                <a:lnTo>
                  <a:pt x="7315" y="256755"/>
                </a:lnTo>
                <a:lnTo>
                  <a:pt x="154241" y="256755"/>
                </a:lnTo>
                <a:lnTo>
                  <a:pt x="206311" y="247738"/>
                </a:lnTo>
                <a:lnTo>
                  <a:pt x="247891" y="220726"/>
                </a:lnTo>
                <a:lnTo>
                  <a:pt x="275399" y="179463"/>
                </a:lnTo>
                <a:lnTo>
                  <a:pt x="282282" y="155155"/>
                </a:lnTo>
                <a:lnTo>
                  <a:pt x="284568" y="128384"/>
                </a:lnTo>
                <a:close/>
              </a:path>
              <a:path w="518795" h="257175" extrusionOk="0">
                <a:moveTo>
                  <a:pt x="518375" y="196278"/>
                </a:moveTo>
                <a:lnTo>
                  <a:pt x="517448" y="193865"/>
                </a:lnTo>
                <a:lnTo>
                  <a:pt x="513740" y="189941"/>
                </a:lnTo>
                <a:lnTo>
                  <a:pt x="511390" y="188963"/>
                </a:lnTo>
                <a:lnTo>
                  <a:pt x="389686" y="188963"/>
                </a:lnTo>
                <a:lnTo>
                  <a:pt x="389686" y="161442"/>
                </a:lnTo>
                <a:lnTo>
                  <a:pt x="486283" y="161124"/>
                </a:lnTo>
                <a:lnTo>
                  <a:pt x="488581" y="160147"/>
                </a:lnTo>
                <a:lnTo>
                  <a:pt x="492506" y="156210"/>
                </a:lnTo>
                <a:lnTo>
                  <a:pt x="493496" y="153809"/>
                </a:lnTo>
                <a:lnTo>
                  <a:pt x="493496" y="101193"/>
                </a:lnTo>
                <a:lnTo>
                  <a:pt x="492506" y="98907"/>
                </a:lnTo>
                <a:lnTo>
                  <a:pt x="488581" y="94983"/>
                </a:lnTo>
                <a:lnTo>
                  <a:pt x="486283" y="93992"/>
                </a:lnTo>
                <a:lnTo>
                  <a:pt x="389686" y="93992"/>
                </a:lnTo>
                <a:lnTo>
                  <a:pt x="389686" y="67792"/>
                </a:lnTo>
                <a:lnTo>
                  <a:pt x="502335" y="67792"/>
                </a:lnTo>
                <a:lnTo>
                  <a:pt x="504634" y="66814"/>
                </a:lnTo>
                <a:lnTo>
                  <a:pt x="508558" y="62890"/>
                </a:lnTo>
                <a:lnTo>
                  <a:pt x="509536" y="60490"/>
                </a:lnTo>
                <a:lnTo>
                  <a:pt x="509536" y="7213"/>
                </a:lnTo>
                <a:lnTo>
                  <a:pt x="508558" y="4914"/>
                </a:lnTo>
                <a:lnTo>
                  <a:pt x="504634" y="990"/>
                </a:lnTo>
                <a:lnTo>
                  <a:pt x="502335" y="0"/>
                </a:lnTo>
                <a:lnTo>
                  <a:pt x="306184" y="0"/>
                </a:lnTo>
                <a:lnTo>
                  <a:pt x="303885" y="990"/>
                </a:lnTo>
                <a:lnTo>
                  <a:pt x="299961" y="4914"/>
                </a:lnTo>
                <a:lnTo>
                  <a:pt x="298983" y="7213"/>
                </a:lnTo>
                <a:lnTo>
                  <a:pt x="298983" y="249542"/>
                </a:lnTo>
                <a:lnTo>
                  <a:pt x="299961" y="251828"/>
                </a:lnTo>
                <a:lnTo>
                  <a:pt x="303885" y="255765"/>
                </a:lnTo>
                <a:lnTo>
                  <a:pt x="306184" y="256743"/>
                </a:lnTo>
                <a:lnTo>
                  <a:pt x="308800" y="256743"/>
                </a:lnTo>
                <a:lnTo>
                  <a:pt x="511390" y="256743"/>
                </a:lnTo>
                <a:lnTo>
                  <a:pt x="513740" y="255765"/>
                </a:lnTo>
                <a:lnTo>
                  <a:pt x="517448" y="251828"/>
                </a:lnTo>
                <a:lnTo>
                  <a:pt x="518375" y="249542"/>
                </a:lnTo>
                <a:lnTo>
                  <a:pt x="518375" y="196278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9"/>
          <p:cNvSpPr/>
          <p:nvPr/>
        </p:nvSpPr>
        <p:spPr>
          <a:xfrm>
            <a:off x="3990081" y="4612591"/>
            <a:ext cx="1102819" cy="174301"/>
          </a:xfrm>
          <a:custGeom>
            <a:avLst/>
            <a:gdLst/>
            <a:ahLst/>
            <a:cxnLst/>
            <a:rect l="l" t="t" r="r" b="b"/>
            <a:pathLst>
              <a:path w="1719579" h="271779" extrusionOk="0">
                <a:moveTo>
                  <a:pt x="189712" y="9626"/>
                </a:moveTo>
                <a:lnTo>
                  <a:pt x="188772" y="7213"/>
                </a:lnTo>
                <a:lnTo>
                  <a:pt x="185064" y="3276"/>
                </a:lnTo>
                <a:lnTo>
                  <a:pt x="182829" y="2298"/>
                </a:lnTo>
                <a:lnTo>
                  <a:pt x="180213" y="2298"/>
                </a:lnTo>
                <a:lnTo>
                  <a:pt x="107518" y="2298"/>
                </a:lnTo>
                <a:lnTo>
                  <a:pt x="105232" y="3276"/>
                </a:lnTo>
                <a:lnTo>
                  <a:pt x="101295" y="7213"/>
                </a:lnTo>
                <a:lnTo>
                  <a:pt x="100304" y="9626"/>
                </a:lnTo>
                <a:lnTo>
                  <a:pt x="100304" y="157187"/>
                </a:lnTo>
                <a:lnTo>
                  <a:pt x="98374" y="169506"/>
                </a:lnTo>
                <a:lnTo>
                  <a:pt x="92608" y="178308"/>
                </a:lnTo>
                <a:lnTo>
                  <a:pt x="82994" y="183591"/>
                </a:lnTo>
                <a:lnTo>
                  <a:pt x="69532" y="185356"/>
                </a:lnTo>
                <a:lnTo>
                  <a:pt x="61315" y="184835"/>
                </a:lnTo>
                <a:lnTo>
                  <a:pt x="25311" y="168973"/>
                </a:lnTo>
                <a:lnTo>
                  <a:pt x="15709" y="160147"/>
                </a:lnTo>
                <a:lnTo>
                  <a:pt x="13804" y="158991"/>
                </a:lnTo>
                <a:lnTo>
                  <a:pt x="9652" y="158330"/>
                </a:lnTo>
                <a:lnTo>
                  <a:pt x="7683" y="158610"/>
                </a:lnTo>
                <a:lnTo>
                  <a:pt x="3975" y="160362"/>
                </a:lnTo>
                <a:lnTo>
                  <a:pt x="2501" y="161721"/>
                </a:lnTo>
                <a:lnTo>
                  <a:pt x="317" y="165430"/>
                </a:lnTo>
                <a:lnTo>
                  <a:pt x="0" y="167665"/>
                </a:lnTo>
                <a:lnTo>
                  <a:pt x="10147" y="246049"/>
                </a:lnTo>
                <a:lnTo>
                  <a:pt x="44970" y="263613"/>
                </a:lnTo>
                <a:lnTo>
                  <a:pt x="92456" y="271475"/>
                </a:lnTo>
                <a:lnTo>
                  <a:pt x="112903" y="269913"/>
                </a:lnTo>
                <a:lnTo>
                  <a:pt x="162204" y="246583"/>
                </a:lnTo>
                <a:lnTo>
                  <a:pt x="187985" y="199859"/>
                </a:lnTo>
                <a:lnTo>
                  <a:pt x="189712" y="180771"/>
                </a:lnTo>
                <a:lnTo>
                  <a:pt x="189712" y="9626"/>
                </a:lnTo>
                <a:close/>
              </a:path>
              <a:path w="1719579" h="271779" extrusionOk="0">
                <a:moveTo>
                  <a:pt x="518261" y="250952"/>
                </a:moveTo>
                <a:lnTo>
                  <a:pt x="516509" y="247243"/>
                </a:lnTo>
                <a:lnTo>
                  <a:pt x="504063" y="223989"/>
                </a:lnTo>
                <a:lnTo>
                  <a:pt x="473214" y="166344"/>
                </a:lnTo>
                <a:lnTo>
                  <a:pt x="442722" y="109372"/>
                </a:lnTo>
                <a:lnTo>
                  <a:pt x="389788" y="10477"/>
                </a:lnTo>
                <a:lnTo>
                  <a:pt x="382473" y="4902"/>
                </a:lnTo>
                <a:lnTo>
                  <a:pt x="375373" y="4902"/>
                </a:lnTo>
                <a:lnTo>
                  <a:pt x="375373" y="166344"/>
                </a:lnTo>
                <a:lnTo>
                  <a:pt x="314464" y="166344"/>
                </a:lnTo>
                <a:lnTo>
                  <a:pt x="345897" y="109372"/>
                </a:lnTo>
                <a:lnTo>
                  <a:pt x="375373" y="166344"/>
                </a:lnTo>
                <a:lnTo>
                  <a:pt x="375373" y="4902"/>
                </a:lnTo>
                <a:lnTo>
                  <a:pt x="321665" y="4902"/>
                </a:lnTo>
                <a:lnTo>
                  <a:pt x="320027" y="5461"/>
                </a:lnTo>
                <a:lnTo>
                  <a:pt x="316103" y="7645"/>
                </a:lnTo>
                <a:lnTo>
                  <a:pt x="314794" y="8839"/>
                </a:lnTo>
                <a:lnTo>
                  <a:pt x="314134" y="10160"/>
                </a:lnTo>
                <a:lnTo>
                  <a:pt x="179552" y="246913"/>
                </a:lnTo>
                <a:lnTo>
                  <a:pt x="177368" y="250621"/>
                </a:lnTo>
                <a:lnTo>
                  <a:pt x="177253" y="254012"/>
                </a:lnTo>
                <a:lnTo>
                  <a:pt x="181178" y="260121"/>
                </a:lnTo>
                <a:lnTo>
                  <a:pt x="184353" y="261645"/>
                </a:lnTo>
                <a:lnTo>
                  <a:pt x="258254" y="261645"/>
                </a:lnTo>
                <a:lnTo>
                  <a:pt x="282371" y="223989"/>
                </a:lnTo>
                <a:lnTo>
                  <a:pt x="405180" y="223989"/>
                </a:lnTo>
                <a:lnTo>
                  <a:pt x="421868" y="256082"/>
                </a:lnTo>
                <a:lnTo>
                  <a:pt x="422529" y="257606"/>
                </a:lnTo>
                <a:lnTo>
                  <a:pt x="423786" y="258927"/>
                </a:lnTo>
                <a:lnTo>
                  <a:pt x="427494" y="261112"/>
                </a:lnTo>
                <a:lnTo>
                  <a:pt x="429183" y="261645"/>
                </a:lnTo>
                <a:lnTo>
                  <a:pt x="511708" y="261645"/>
                </a:lnTo>
                <a:lnTo>
                  <a:pt x="514756" y="260172"/>
                </a:lnTo>
                <a:lnTo>
                  <a:pt x="518261" y="254279"/>
                </a:lnTo>
                <a:lnTo>
                  <a:pt x="518261" y="250952"/>
                </a:lnTo>
                <a:close/>
              </a:path>
              <a:path w="1719579" h="271779" extrusionOk="0">
                <a:moveTo>
                  <a:pt x="790943" y="12128"/>
                </a:moveTo>
                <a:lnTo>
                  <a:pt x="789952" y="9829"/>
                </a:lnTo>
                <a:lnTo>
                  <a:pt x="786028" y="5905"/>
                </a:lnTo>
                <a:lnTo>
                  <a:pt x="783615" y="4914"/>
                </a:lnTo>
                <a:lnTo>
                  <a:pt x="714082" y="4914"/>
                </a:lnTo>
                <a:lnTo>
                  <a:pt x="711695" y="5905"/>
                </a:lnTo>
                <a:lnTo>
                  <a:pt x="707758" y="9829"/>
                </a:lnTo>
                <a:lnTo>
                  <a:pt x="706780" y="12128"/>
                </a:lnTo>
                <a:lnTo>
                  <a:pt x="706780" y="135255"/>
                </a:lnTo>
                <a:lnTo>
                  <a:pt x="688111" y="109550"/>
                </a:lnTo>
                <a:lnTo>
                  <a:pt x="613778" y="9182"/>
                </a:lnTo>
                <a:lnTo>
                  <a:pt x="613333" y="8089"/>
                </a:lnTo>
                <a:lnTo>
                  <a:pt x="612190" y="7112"/>
                </a:lnTo>
                <a:lnTo>
                  <a:pt x="608482" y="5359"/>
                </a:lnTo>
                <a:lnTo>
                  <a:pt x="606894" y="4914"/>
                </a:lnTo>
                <a:lnTo>
                  <a:pt x="530275" y="4914"/>
                </a:lnTo>
                <a:lnTo>
                  <a:pt x="527977" y="5905"/>
                </a:lnTo>
                <a:lnTo>
                  <a:pt x="524052" y="9829"/>
                </a:lnTo>
                <a:lnTo>
                  <a:pt x="523062" y="12128"/>
                </a:lnTo>
                <a:lnTo>
                  <a:pt x="523062" y="254457"/>
                </a:lnTo>
                <a:lnTo>
                  <a:pt x="524052" y="256743"/>
                </a:lnTo>
                <a:lnTo>
                  <a:pt x="527977" y="260680"/>
                </a:lnTo>
                <a:lnTo>
                  <a:pt x="530275" y="261658"/>
                </a:lnTo>
                <a:lnTo>
                  <a:pt x="599579" y="261658"/>
                </a:lnTo>
                <a:lnTo>
                  <a:pt x="601980" y="260680"/>
                </a:lnTo>
                <a:lnTo>
                  <a:pt x="605917" y="256743"/>
                </a:lnTo>
                <a:lnTo>
                  <a:pt x="606894" y="254457"/>
                </a:lnTo>
                <a:lnTo>
                  <a:pt x="606894" y="133286"/>
                </a:lnTo>
                <a:lnTo>
                  <a:pt x="700112" y="258826"/>
                </a:lnTo>
                <a:lnTo>
                  <a:pt x="701421" y="259753"/>
                </a:lnTo>
                <a:lnTo>
                  <a:pt x="706335" y="261658"/>
                </a:lnTo>
                <a:lnTo>
                  <a:pt x="783615" y="261658"/>
                </a:lnTo>
                <a:lnTo>
                  <a:pt x="786028" y="260680"/>
                </a:lnTo>
                <a:lnTo>
                  <a:pt x="789952" y="256743"/>
                </a:lnTo>
                <a:lnTo>
                  <a:pt x="790943" y="254457"/>
                </a:lnTo>
                <a:lnTo>
                  <a:pt x="790943" y="12128"/>
                </a:lnTo>
                <a:close/>
              </a:path>
              <a:path w="1719579" h="271779" extrusionOk="0">
                <a:moveTo>
                  <a:pt x="1030630" y="201180"/>
                </a:moveTo>
                <a:lnTo>
                  <a:pt x="1029703" y="198767"/>
                </a:lnTo>
                <a:lnTo>
                  <a:pt x="1025994" y="194843"/>
                </a:lnTo>
                <a:lnTo>
                  <a:pt x="1023645" y="193865"/>
                </a:lnTo>
                <a:lnTo>
                  <a:pt x="901941" y="193865"/>
                </a:lnTo>
                <a:lnTo>
                  <a:pt x="901941" y="166344"/>
                </a:lnTo>
                <a:lnTo>
                  <a:pt x="998537" y="166027"/>
                </a:lnTo>
                <a:lnTo>
                  <a:pt x="1000836" y="165049"/>
                </a:lnTo>
                <a:lnTo>
                  <a:pt x="1004760" y="161112"/>
                </a:lnTo>
                <a:lnTo>
                  <a:pt x="1005738" y="158711"/>
                </a:lnTo>
                <a:lnTo>
                  <a:pt x="1005738" y="106095"/>
                </a:lnTo>
                <a:lnTo>
                  <a:pt x="1004760" y="103809"/>
                </a:lnTo>
                <a:lnTo>
                  <a:pt x="1000836" y="99885"/>
                </a:lnTo>
                <a:lnTo>
                  <a:pt x="998537" y="98894"/>
                </a:lnTo>
                <a:lnTo>
                  <a:pt x="901941" y="98894"/>
                </a:lnTo>
                <a:lnTo>
                  <a:pt x="901941" y="72694"/>
                </a:lnTo>
                <a:lnTo>
                  <a:pt x="1014590" y="72694"/>
                </a:lnTo>
                <a:lnTo>
                  <a:pt x="1016876" y="71716"/>
                </a:lnTo>
                <a:lnTo>
                  <a:pt x="1020813" y="67792"/>
                </a:lnTo>
                <a:lnTo>
                  <a:pt x="1021791" y="65392"/>
                </a:lnTo>
                <a:lnTo>
                  <a:pt x="1021791" y="12115"/>
                </a:lnTo>
                <a:lnTo>
                  <a:pt x="1020813" y="9817"/>
                </a:lnTo>
                <a:lnTo>
                  <a:pt x="1016876" y="5892"/>
                </a:lnTo>
                <a:lnTo>
                  <a:pt x="1014590" y="4902"/>
                </a:lnTo>
                <a:lnTo>
                  <a:pt x="818438" y="4902"/>
                </a:lnTo>
                <a:lnTo>
                  <a:pt x="816140" y="5892"/>
                </a:lnTo>
                <a:lnTo>
                  <a:pt x="812215" y="9817"/>
                </a:lnTo>
                <a:lnTo>
                  <a:pt x="811237" y="12115"/>
                </a:lnTo>
                <a:lnTo>
                  <a:pt x="811237" y="254444"/>
                </a:lnTo>
                <a:lnTo>
                  <a:pt x="812215" y="256730"/>
                </a:lnTo>
                <a:lnTo>
                  <a:pt x="816140" y="260667"/>
                </a:lnTo>
                <a:lnTo>
                  <a:pt x="818438" y="261645"/>
                </a:lnTo>
                <a:lnTo>
                  <a:pt x="821055" y="261645"/>
                </a:lnTo>
                <a:lnTo>
                  <a:pt x="1023645" y="261645"/>
                </a:lnTo>
                <a:lnTo>
                  <a:pt x="1025994" y="260667"/>
                </a:lnTo>
                <a:lnTo>
                  <a:pt x="1029703" y="256730"/>
                </a:lnTo>
                <a:lnTo>
                  <a:pt x="1030630" y="254444"/>
                </a:lnTo>
                <a:lnTo>
                  <a:pt x="1030630" y="201180"/>
                </a:lnTo>
                <a:close/>
              </a:path>
              <a:path w="1719579" h="271779" extrusionOk="0">
                <a:moveTo>
                  <a:pt x="1122972" y="12115"/>
                </a:moveTo>
                <a:lnTo>
                  <a:pt x="1122159" y="9817"/>
                </a:lnTo>
                <a:lnTo>
                  <a:pt x="1118882" y="5892"/>
                </a:lnTo>
                <a:lnTo>
                  <a:pt x="1116863" y="4902"/>
                </a:lnTo>
                <a:lnTo>
                  <a:pt x="1051153" y="4902"/>
                </a:lnTo>
                <a:lnTo>
                  <a:pt x="1049134" y="5892"/>
                </a:lnTo>
                <a:lnTo>
                  <a:pt x="1045857" y="9817"/>
                </a:lnTo>
                <a:lnTo>
                  <a:pt x="1045044" y="12115"/>
                </a:lnTo>
                <a:lnTo>
                  <a:pt x="1045044" y="254444"/>
                </a:lnTo>
                <a:lnTo>
                  <a:pt x="1045857" y="256730"/>
                </a:lnTo>
                <a:lnTo>
                  <a:pt x="1049134" y="260667"/>
                </a:lnTo>
                <a:lnTo>
                  <a:pt x="1051153" y="261645"/>
                </a:lnTo>
                <a:lnTo>
                  <a:pt x="1053553" y="261645"/>
                </a:lnTo>
                <a:lnTo>
                  <a:pt x="1116863" y="261645"/>
                </a:lnTo>
                <a:lnTo>
                  <a:pt x="1118882" y="260667"/>
                </a:lnTo>
                <a:lnTo>
                  <a:pt x="1122159" y="256730"/>
                </a:lnTo>
                <a:lnTo>
                  <a:pt x="1122972" y="254444"/>
                </a:lnTo>
                <a:lnTo>
                  <a:pt x="1122972" y="12115"/>
                </a:lnTo>
                <a:close/>
              </a:path>
              <a:path w="1719579" h="271779" extrusionOk="0">
                <a:moveTo>
                  <a:pt x="1432483" y="253746"/>
                </a:moveTo>
                <a:lnTo>
                  <a:pt x="1432318" y="250304"/>
                </a:lnTo>
                <a:lnTo>
                  <a:pt x="1430147" y="246583"/>
                </a:lnTo>
                <a:lnTo>
                  <a:pt x="1389545" y="178142"/>
                </a:lnTo>
                <a:lnTo>
                  <a:pt x="1385277" y="170942"/>
                </a:lnTo>
                <a:lnTo>
                  <a:pt x="1355153" y="145732"/>
                </a:lnTo>
                <a:lnTo>
                  <a:pt x="1361046" y="143764"/>
                </a:lnTo>
                <a:lnTo>
                  <a:pt x="1394180" y="121348"/>
                </a:lnTo>
                <a:lnTo>
                  <a:pt x="1399387" y="112331"/>
                </a:lnTo>
                <a:lnTo>
                  <a:pt x="1401241" y="109131"/>
                </a:lnTo>
                <a:lnTo>
                  <a:pt x="1405483" y="94335"/>
                </a:lnTo>
                <a:lnTo>
                  <a:pt x="1406893" y="76962"/>
                </a:lnTo>
                <a:lnTo>
                  <a:pt x="1405420" y="63525"/>
                </a:lnTo>
                <a:lnTo>
                  <a:pt x="1379385" y="23583"/>
                </a:lnTo>
                <a:lnTo>
                  <a:pt x="1331671" y="6083"/>
                </a:lnTo>
                <a:lnTo>
                  <a:pt x="1316177" y="5181"/>
                </a:lnTo>
                <a:lnTo>
                  <a:pt x="1316177" y="78714"/>
                </a:lnTo>
                <a:lnTo>
                  <a:pt x="1316177" y="96393"/>
                </a:lnTo>
                <a:lnTo>
                  <a:pt x="1278623" y="111988"/>
                </a:lnTo>
                <a:lnTo>
                  <a:pt x="1267396" y="112331"/>
                </a:lnTo>
                <a:lnTo>
                  <a:pt x="1228090" y="112331"/>
                </a:lnTo>
                <a:lnTo>
                  <a:pt x="1228090" y="63525"/>
                </a:lnTo>
                <a:lnTo>
                  <a:pt x="1279182" y="63525"/>
                </a:lnTo>
                <a:lnTo>
                  <a:pt x="1316177" y="78714"/>
                </a:lnTo>
                <a:lnTo>
                  <a:pt x="1316177" y="5181"/>
                </a:lnTo>
                <a:lnTo>
                  <a:pt x="1311605" y="4914"/>
                </a:lnTo>
                <a:lnTo>
                  <a:pt x="1144587" y="4914"/>
                </a:lnTo>
                <a:lnTo>
                  <a:pt x="1142301" y="5905"/>
                </a:lnTo>
                <a:lnTo>
                  <a:pt x="1138364" y="9829"/>
                </a:lnTo>
                <a:lnTo>
                  <a:pt x="1137386" y="12115"/>
                </a:lnTo>
                <a:lnTo>
                  <a:pt x="1137386" y="254444"/>
                </a:lnTo>
                <a:lnTo>
                  <a:pt x="1138364" y="256743"/>
                </a:lnTo>
                <a:lnTo>
                  <a:pt x="1142301" y="260667"/>
                </a:lnTo>
                <a:lnTo>
                  <a:pt x="1144587" y="261645"/>
                </a:lnTo>
                <a:lnTo>
                  <a:pt x="1222743" y="261645"/>
                </a:lnTo>
                <a:lnTo>
                  <a:pt x="1225143" y="260667"/>
                </a:lnTo>
                <a:lnTo>
                  <a:pt x="1229080" y="256743"/>
                </a:lnTo>
                <a:lnTo>
                  <a:pt x="1230058" y="254444"/>
                </a:lnTo>
                <a:lnTo>
                  <a:pt x="1230058" y="170942"/>
                </a:lnTo>
                <a:lnTo>
                  <a:pt x="1273606" y="170942"/>
                </a:lnTo>
                <a:lnTo>
                  <a:pt x="1280375" y="171602"/>
                </a:lnTo>
                <a:lnTo>
                  <a:pt x="1282128" y="172910"/>
                </a:lnTo>
                <a:lnTo>
                  <a:pt x="1283220" y="173558"/>
                </a:lnTo>
                <a:lnTo>
                  <a:pt x="1284262" y="174447"/>
                </a:lnTo>
                <a:lnTo>
                  <a:pt x="1285240" y="175526"/>
                </a:lnTo>
                <a:lnTo>
                  <a:pt x="1287145" y="177711"/>
                </a:lnTo>
                <a:lnTo>
                  <a:pt x="1288021" y="178803"/>
                </a:lnTo>
                <a:lnTo>
                  <a:pt x="1287691" y="178142"/>
                </a:lnTo>
                <a:lnTo>
                  <a:pt x="1329613" y="256082"/>
                </a:lnTo>
                <a:lnTo>
                  <a:pt x="1336700" y="261645"/>
                </a:lnTo>
                <a:lnTo>
                  <a:pt x="1425765" y="261645"/>
                </a:lnTo>
                <a:lnTo>
                  <a:pt x="1428775" y="260070"/>
                </a:lnTo>
                <a:lnTo>
                  <a:pt x="1432483" y="253746"/>
                </a:lnTo>
                <a:close/>
              </a:path>
              <a:path w="1719579" h="271779" extrusionOk="0">
                <a:moveTo>
                  <a:pt x="1718957" y="132956"/>
                </a:moveTo>
                <a:lnTo>
                  <a:pt x="1709737" y="76301"/>
                </a:lnTo>
                <a:lnTo>
                  <a:pt x="1679994" y="32905"/>
                </a:lnTo>
                <a:lnTo>
                  <a:pt x="1631772" y="8229"/>
                </a:lnTo>
                <a:lnTo>
                  <a:pt x="1628254" y="7531"/>
                </a:lnTo>
                <a:lnTo>
                  <a:pt x="1628254" y="132956"/>
                </a:lnTo>
                <a:lnTo>
                  <a:pt x="1627238" y="146177"/>
                </a:lnTo>
                <a:lnTo>
                  <a:pt x="1603032" y="181584"/>
                </a:lnTo>
                <a:lnTo>
                  <a:pt x="1565059" y="189598"/>
                </a:lnTo>
                <a:lnTo>
                  <a:pt x="1550581" y="188709"/>
                </a:lnTo>
                <a:lnTo>
                  <a:pt x="1511211" y="167373"/>
                </a:lnTo>
                <a:lnTo>
                  <a:pt x="1502181" y="132956"/>
                </a:lnTo>
                <a:lnTo>
                  <a:pt x="1503184" y="119748"/>
                </a:lnTo>
                <a:lnTo>
                  <a:pt x="1527162" y="84315"/>
                </a:lnTo>
                <a:lnTo>
                  <a:pt x="1565059" y="76301"/>
                </a:lnTo>
                <a:lnTo>
                  <a:pt x="1579537" y="77190"/>
                </a:lnTo>
                <a:lnTo>
                  <a:pt x="1619135" y="98552"/>
                </a:lnTo>
                <a:lnTo>
                  <a:pt x="1628254" y="132956"/>
                </a:lnTo>
                <a:lnTo>
                  <a:pt x="1628254" y="7531"/>
                </a:lnTo>
                <a:lnTo>
                  <a:pt x="1600733" y="2057"/>
                </a:lnTo>
                <a:lnTo>
                  <a:pt x="1565059" y="0"/>
                </a:lnTo>
                <a:lnTo>
                  <a:pt x="1529384" y="2057"/>
                </a:lnTo>
                <a:lnTo>
                  <a:pt x="1471904" y="18516"/>
                </a:lnTo>
                <a:lnTo>
                  <a:pt x="1433055" y="51511"/>
                </a:lnTo>
                <a:lnTo>
                  <a:pt x="1413573" y="101536"/>
                </a:lnTo>
                <a:lnTo>
                  <a:pt x="1411147" y="132956"/>
                </a:lnTo>
                <a:lnTo>
                  <a:pt x="1413573" y="164376"/>
                </a:lnTo>
                <a:lnTo>
                  <a:pt x="1433055" y="214312"/>
                </a:lnTo>
                <a:lnTo>
                  <a:pt x="1471904" y="247154"/>
                </a:lnTo>
                <a:lnTo>
                  <a:pt x="1529384" y="263537"/>
                </a:lnTo>
                <a:lnTo>
                  <a:pt x="1565059" y="265582"/>
                </a:lnTo>
                <a:lnTo>
                  <a:pt x="1600733" y="263537"/>
                </a:lnTo>
                <a:lnTo>
                  <a:pt x="1658188" y="247154"/>
                </a:lnTo>
                <a:lnTo>
                  <a:pt x="1697037" y="214312"/>
                </a:lnTo>
                <a:lnTo>
                  <a:pt x="1709724" y="189598"/>
                </a:lnTo>
                <a:lnTo>
                  <a:pt x="1716519" y="164376"/>
                </a:lnTo>
                <a:lnTo>
                  <a:pt x="1718957" y="132956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623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386" y="4504974"/>
            <a:ext cx="65851" cy="6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9758" y="4506048"/>
            <a:ext cx="67553" cy="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0295" y="4506048"/>
            <a:ext cx="50262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6949" y="4506046"/>
            <a:ext cx="57967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1217" y="4506048"/>
            <a:ext cx="60386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96473" y="4504974"/>
            <a:ext cx="70322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65950" y="4506048"/>
            <a:ext cx="60826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884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365" y="4506048"/>
            <a:ext cx="50262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28287" y="4504978"/>
            <a:ext cx="61103" cy="68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19"/>
          <p:cNvGrpSpPr/>
          <p:nvPr/>
        </p:nvGrpSpPr>
        <p:grpSpPr>
          <a:xfrm>
            <a:off x="4526194" y="4505605"/>
            <a:ext cx="157493" cy="66836"/>
            <a:chOff x="5115115" y="7025405"/>
            <a:chExt cx="245572" cy="104216"/>
          </a:xfrm>
        </p:grpSpPr>
        <p:sp>
          <p:nvSpPr>
            <p:cNvPr id="542" name="Google Shape;542;p19"/>
            <p:cNvSpPr/>
            <p:nvPr/>
          </p:nvSpPr>
          <p:spPr>
            <a:xfrm>
              <a:off x="5115115" y="7026465"/>
              <a:ext cx="95250" cy="102870"/>
            </a:xfrm>
            <a:custGeom>
              <a:avLst/>
              <a:gdLst/>
              <a:ahLst/>
              <a:cxnLst/>
              <a:rect l="l" t="t" r="r" b="b"/>
              <a:pathLst>
                <a:path w="95250" h="102870" extrusionOk="0">
                  <a:moveTo>
                    <a:pt x="9471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5902" y="20320"/>
                  </a:lnTo>
                  <a:lnTo>
                    <a:pt x="35902" y="102870"/>
                  </a:lnTo>
                  <a:lnTo>
                    <a:pt x="58953" y="102870"/>
                  </a:lnTo>
                  <a:lnTo>
                    <a:pt x="58953" y="20320"/>
                  </a:lnTo>
                  <a:lnTo>
                    <a:pt x="94716" y="20320"/>
                  </a:lnTo>
                  <a:lnTo>
                    <a:pt x="94716" y="0"/>
                  </a:lnTo>
                  <a:close/>
                </a:path>
              </a:pathLst>
            </a:custGeom>
            <a:solidFill>
              <a:srgbClr val="005A9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3" name="Google Shape;543;p1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54236" y="7025405"/>
              <a:ext cx="106451" cy="1042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4" name="Google Shape;54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26674" y="4506048"/>
            <a:ext cx="60834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611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76118" y="4871763"/>
            <a:ext cx="54228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458951" y="4871371"/>
            <a:ext cx="54464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552325" y="4871762"/>
            <a:ext cx="59620" cy="5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652344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46972" y="4870825"/>
            <a:ext cx="48763" cy="5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80905" y="4871763"/>
            <a:ext cx="54228" cy="5829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9"/>
          <p:cNvSpPr/>
          <p:nvPr/>
        </p:nvSpPr>
        <p:spPr>
          <a:xfrm>
            <a:off x="3974679" y="4871762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179" y="0"/>
                </a:moveTo>
                <a:lnTo>
                  <a:pt x="0" y="0"/>
                </a:lnTo>
                <a:lnTo>
                  <a:pt x="0" y="90284"/>
                </a:lnTo>
                <a:lnTo>
                  <a:pt x="12179" y="90284"/>
                </a:lnTo>
                <a:lnTo>
                  <a:pt x="12179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026867" y="4871760"/>
            <a:ext cx="46108" cy="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08290" y="4871371"/>
            <a:ext cx="54473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201668" y="4871760"/>
            <a:ext cx="46108" cy="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334745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9"/>
          <p:cNvSpPr/>
          <p:nvPr/>
        </p:nvSpPr>
        <p:spPr>
          <a:xfrm>
            <a:off x="4478522" y="4871765"/>
            <a:ext cx="24027" cy="58236"/>
          </a:xfrm>
          <a:custGeom>
            <a:avLst/>
            <a:gdLst/>
            <a:ahLst/>
            <a:cxnLst/>
            <a:rect l="l" t="t" r="r" b="b"/>
            <a:pathLst>
              <a:path w="37464" h="90804" extrusionOk="0">
                <a:moveTo>
                  <a:pt x="37401" y="0"/>
                </a:moveTo>
                <a:lnTo>
                  <a:pt x="25222" y="0"/>
                </a:lnTo>
                <a:lnTo>
                  <a:pt x="25222" y="74320"/>
                </a:lnTo>
                <a:lnTo>
                  <a:pt x="20955" y="78955"/>
                </a:lnTo>
                <a:lnTo>
                  <a:pt x="0" y="78955"/>
                </a:lnTo>
                <a:lnTo>
                  <a:pt x="0" y="90284"/>
                </a:lnTo>
                <a:lnTo>
                  <a:pt x="10236" y="90411"/>
                </a:lnTo>
                <a:lnTo>
                  <a:pt x="21831" y="89055"/>
                </a:lnTo>
                <a:lnTo>
                  <a:pt x="30352" y="84591"/>
                </a:lnTo>
                <a:lnTo>
                  <a:pt x="35607" y="76427"/>
                </a:lnTo>
                <a:lnTo>
                  <a:pt x="37401" y="63969"/>
                </a:lnTo>
                <a:lnTo>
                  <a:pt x="37401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42518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38706" y="4870825"/>
            <a:ext cx="54782" cy="5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730130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446287" y="4323207"/>
            <a:ext cx="554282" cy="69940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9"/>
          <p:cNvSpPr/>
          <p:nvPr/>
        </p:nvSpPr>
        <p:spPr>
          <a:xfrm>
            <a:off x="7585546" y="4826281"/>
            <a:ext cx="2022784" cy="5294"/>
          </a:xfrm>
          <a:custGeom>
            <a:avLst/>
            <a:gdLst/>
            <a:ahLst/>
            <a:cxnLst/>
            <a:rect l="l" t="t" r="r" b="b"/>
            <a:pathLst>
              <a:path w="3154044" h="8254" extrusionOk="0">
                <a:moveTo>
                  <a:pt x="3153448" y="0"/>
                </a:moveTo>
                <a:lnTo>
                  <a:pt x="0" y="0"/>
                </a:lnTo>
                <a:lnTo>
                  <a:pt x="0" y="7708"/>
                </a:lnTo>
                <a:lnTo>
                  <a:pt x="3153448" y="7708"/>
                </a:lnTo>
                <a:lnTo>
                  <a:pt x="315344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7586899" y="4612592"/>
            <a:ext cx="454892" cy="170636"/>
          </a:xfrm>
          <a:custGeom>
            <a:avLst/>
            <a:gdLst/>
            <a:ahLst/>
            <a:cxnLst/>
            <a:rect l="l" t="t" r="r" b="b"/>
            <a:pathLst>
              <a:path w="709295" h="266065" extrusionOk="0">
                <a:moveTo>
                  <a:pt x="295097" y="253746"/>
                </a:moveTo>
                <a:lnTo>
                  <a:pt x="252171" y="178142"/>
                </a:lnTo>
                <a:lnTo>
                  <a:pt x="224751" y="149440"/>
                </a:lnTo>
                <a:lnTo>
                  <a:pt x="217766" y="145732"/>
                </a:lnTo>
                <a:lnTo>
                  <a:pt x="223659" y="143764"/>
                </a:lnTo>
                <a:lnTo>
                  <a:pt x="256806" y="121348"/>
                </a:lnTo>
                <a:lnTo>
                  <a:pt x="262013" y="112331"/>
                </a:lnTo>
                <a:lnTo>
                  <a:pt x="263867" y="109131"/>
                </a:lnTo>
                <a:lnTo>
                  <a:pt x="268097" y="94335"/>
                </a:lnTo>
                <a:lnTo>
                  <a:pt x="269506" y="76962"/>
                </a:lnTo>
                <a:lnTo>
                  <a:pt x="268046" y="63525"/>
                </a:lnTo>
                <a:lnTo>
                  <a:pt x="241998" y="23583"/>
                </a:lnTo>
                <a:lnTo>
                  <a:pt x="194297" y="6083"/>
                </a:lnTo>
                <a:lnTo>
                  <a:pt x="178790" y="5181"/>
                </a:lnTo>
                <a:lnTo>
                  <a:pt x="178790" y="78714"/>
                </a:lnTo>
                <a:lnTo>
                  <a:pt x="178790" y="96393"/>
                </a:lnTo>
                <a:lnTo>
                  <a:pt x="141249" y="111988"/>
                </a:lnTo>
                <a:lnTo>
                  <a:pt x="130009" y="112331"/>
                </a:lnTo>
                <a:lnTo>
                  <a:pt x="90703" y="112331"/>
                </a:lnTo>
                <a:lnTo>
                  <a:pt x="90703" y="63525"/>
                </a:lnTo>
                <a:lnTo>
                  <a:pt x="141795" y="63525"/>
                </a:lnTo>
                <a:lnTo>
                  <a:pt x="178790" y="78714"/>
                </a:lnTo>
                <a:lnTo>
                  <a:pt x="178790" y="5181"/>
                </a:lnTo>
                <a:lnTo>
                  <a:pt x="174218" y="4914"/>
                </a:lnTo>
                <a:lnTo>
                  <a:pt x="7200" y="4914"/>
                </a:lnTo>
                <a:lnTo>
                  <a:pt x="4914" y="5905"/>
                </a:lnTo>
                <a:lnTo>
                  <a:pt x="977" y="9829"/>
                </a:lnTo>
                <a:lnTo>
                  <a:pt x="0" y="12115"/>
                </a:lnTo>
                <a:lnTo>
                  <a:pt x="0" y="254444"/>
                </a:lnTo>
                <a:lnTo>
                  <a:pt x="977" y="256743"/>
                </a:lnTo>
                <a:lnTo>
                  <a:pt x="4914" y="260667"/>
                </a:lnTo>
                <a:lnTo>
                  <a:pt x="7200" y="261645"/>
                </a:lnTo>
                <a:lnTo>
                  <a:pt x="85356" y="261645"/>
                </a:lnTo>
                <a:lnTo>
                  <a:pt x="87757" y="260667"/>
                </a:lnTo>
                <a:lnTo>
                  <a:pt x="91694" y="256743"/>
                </a:lnTo>
                <a:lnTo>
                  <a:pt x="92671" y="254444"/>
                </a:lnTo>
                <a:lnTo>
                  <a:pt x="92671" y="170942"/>
                </a:lnTo>
                <a:lnTo>
                  <a:pt x="136220" y="170942"/>
                </a:lnTo>
                <a:lnTo>
                  <a:pt x="142989" y="171602"/>
                </a:lnTo>
                <a:lnTo>
                  <a:pt x="144741" y="172910"/>
                </a:lnTo>
                <a:lnTo>
                  <a:pt x="145834" y="173558"/>
                </a:lnTo>
                <a:lnTo>
                  <a:pt x="146875" y="174447"/>
                </a:lnTo>
                <a:lnTo>
                  <a:pt x="147853" y="175526"/>
                </a:lnTo>
                <a:lnTo>
                  <a:pt x="149758" y="177711"/>
                </a:lnTo>
                <a:lnTo>
                  <a:pt x="150634" y="178803"/>
                </a:lnTo>
                <a:lnTo>
                  <a:pt x="150304" y="178142"/>
                </a:lnTo>
                <a:lnTo>
                  <a:pt x="192227" y="256082"/>
                </a:lnTo>
                <a:lnTo>
                  <a:pt x="199313" y="261645"/>
                </a:lnTo>
                <a:lnTo>
                  <a:pt x="288378" y="261645"/>
                </a:lnTo>
                <a:lnTo>
                  <a:pt x="291388" y="260070"/>
                </a:lnTo>
                <a:lnTo>
                  <a:pt x="295097" y="253746"/>
                </a:lnTo>
                <a:close/>
              </a:path>
              <a:path w="709295" h="266065" extrusionOk="0">
                <a:moveTo>
                  <a:pt x="386727" y="12115"/>
                </a:moveTo>
                <a:lnTo>
                  <a:pt x="385914" y="9817"/>
                </a:lnTo>
                <a:lnTo>
                  <a:pt x="382638" y="5892"/>
                </a:lnTo>
                <a:lnTo>
                  <a:pt x="380619" y="4902"/>
                </a:lnTo>
                <a:lnTo>
                  <a:pt x="314896" y="4902"/>
                </a:lnTo>
                <a:lnTo>
                  <a:pt x="312889" y="5892"/>
                </a:lnTo>
                <a:lnTo>
                  <a:pt x="309613" y="9817"/>
                </a:lnTo>
                <a:lnTo>
                  <a:pt x="308800" y="12115"/>
                </a:lnTo>
                <a:lnTo>
                  <a:pt x="308800" y="254444"/>
                </a:lnTo>
                <a:lnTo>
                  <a:pt x="309613" y="256730"/>
                </a:lnTo>
                <a:lnTo>
                  <a:pt x="312889" y="260667"/>
                </a:lnTo>
                <a:lnTo>
                  <a:pt x="314896" y="261645"/>
                </a:lnTo>
                <a:lnTo>
                  <a:pt x="317309" y="261645"/>
                </a:lnTo>
                <a:lnTo>
                  <a:pt x="380619" y="261645"/>
                </a:lnTo>
                <a:lnTo>
                  <a:pt x="382638" y="260667"/>
                </a:lnTo>
                <a:lnTo>
                  <a:pt x="385914" y="256730"/>
                </a:lnTo>
                <a:lnTo>
                  <a:pt x="386727" y="254444"/>
                </a:lnTo>
                <a:lnTo>
                  <a:pt x="386727" y="12115"/>
                </a:lnTo>
                <a:close/>
              </a:path>
              <a:path w="709295" h="266065" extrusionOk="0">
                <a:moveTo>
                  <a:pt x="708964" y="132956"/>
                </a:moveTo>
                <a:lnTo>
                  <a:pt x="699744" y="76301"/>
                </a:lnTo>
                <a:lnTo>
                  <a:pt x="670001" y="32905"/>
                </a:lnTo>
                <a:lnTo>
                  <a:pt x="621779" y="8229"/>
                </a:lnTo>
                <a:lnTo>
                  <a:pt x="618261" y="7531"/>
                </a:lnTo>
                <a:lnTo>
                  <a:pt x="618261" y="132956"/>
                </a:lnTo>
                <a:lnTo>
                  <a:pt x="617245" y="146177"/>
                </a:lnTo>
                <a:lnTo>
                  <a:pt x="593039" y="181584"/>
                </a:lnTo>
                <a:lnTo>
                  <a:pt x="555066" y="189598"/>
                </a:lnTo>
                <a:lnTo>
                  <a:pt x="540588" y="188709"/>
                </a:lnTo>
                <a:lnTo>
                  <a:pt x="501205" y="167373"/>
                </a:lnTo>
                <a:lnTo>
                  <a:pt x="492188" y="132956"/>
                </a:lnTo>
                <a:lnTo>
                  <a:pt x="493191" y="119748"/>
                </a:lnTo>
                <a:lnTo>
                  <a:pt x="517169" y="84315"/>
                </a:lnTo>
                <a:lnTo>
                  <a:pt x="555066" y="76301"/>
                </a:lnTo>
                <a:lnTo>
                  <a:pt x="569531" y="77190"/>
                </a:lnTo>
                <a:lnTo>
                  <a:pt x="609142" y="98552"/>
                </a:lnTo>
                <a:lnTo>
                  <a:pt x="618261" y="132956"/>
                </a:lnTo>
                <a:lnTo>
                  <a:pt x="618261" y="7531"/>
                </a:lnTo>
                <a:lnTo>
                  <a:pt x="590727" y="2057"/>
                </a:lnTo>
                <a:lnTo>
                  <a:pt x="555066" y="0"/>
                </a:lnTo>
                <a:lnTo>
                  <a:pt x="519379" y="2057"/>
                </a:lnTo>
                <a:lnTo>
                  <a:pt x="461911" y="18516"/>
                </a:lnTo>
                <a:lnTo>
                  <a:pt x="423062" y="51511"/>
                </a:lnTo>
                <a:lnTo>
                  <a:pt x="403580" y="101536"/>
                </a:lnTo>
                <a:lnTo>
                  <a:pt x="401154" y="132956"/>
                </a:lnTo>
                <a:lnTo>
                  <a:pt x="403580" y="164376"/>
                </a:lnTo>
                <a:lnTo>
                  <a:pt x="423062" y="214312"/>
                </a:lnTo>
                <a:lnTo>
                  <a:pt x="461911" y="247154"/>
                </a:lnTo>
                <a:lnTo>
                  <a:pt x="519379" y="263537"/>
                </a:lnTo>
                <a:lnTo>
                  <a:pt x="555066" y="265582"/>
                </a:lnTo>
                <a:lnTo>
                  <a:pt x="590727" y="263537"/>
                </a:lnTo>
                <a:lnTo>
                  <a:pt x="648195" y="247154"/>
                </a:lnTo>
                <a:lnTo>
                  <a:pt x="687044" y="214312"/>
                </a:lnTo>
                <a:lnTo>
                  <a:pt x="699731" y="189598"/>
                </a:lnTo>
                <a:lnTo>
                  <a:pt x="706526" y="164376"/>
                </a:lnTo>
                <a:lnTo>
                  <a:pt x="708964" y="13295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9"/>
          <p:cNvSpPr/>
          <p:nvPr/>
        </p:nvSpPr>
        <p:spPr>
          <a:xfrm>
            <a:off x="8106681" y="4615736"/>
            <a:ext cx="332719" cy="164934"/>
          </a:xfrm>
          <a:custGeom>
            <a:avLst/>
            <a:gdLst/>
            <a:ahLst/>
            <a:cxnLst/>
            <a:rect l="l" t="t" r="r" b="b"/>
            <a:pathLst>
              <a:path w="518795" h="257175" extrusionOk="0">
                <a:moveTo>
                  <a:pt x="284568" y="128384"/>
                </a:moveTo>
                <a:lnTo>
                  <a:pt x="275869" y="77952"/>
                </a:lnTo>
                <a:lnTo>
                  <a:pt x="248221" y="35712"/>
                </a:lnTo>
                <a:lnTo>
                  <a:pt x="206057" y="8940"/>
                </a:lnTo>
                <a:lnTo>
                  <a:pt x="195503" y="6146"/>
                </a:lnTo>
                <a:lnTo>
                  <a:pt x="195503" y="128714"/>
                </a:lnTo>
                <a:lnTo>
                  <a:pt x="194741" y="140385"/>
                </a:lnTo>
                <a:lnTo>
                  <a:pt x="168402" y="175666"/>
                </a:lnTo>
                <a:lnTo>
                  <a:pt x="147701" y="178816"/>
                </a:lnTo>
                <a:lnTo>
                  <a:pt x="92684" y="178816"/>
                </a:lnTo>
                <a:lnTo>
                  <a:pt x="92684" y="77952"/>
                </a:lnTo>
                <a:lnTo>
                  <a:pt x="150317" y="77952"/>
                </a:lnTo>
                <a:lnTo>
                  <a:pt x="189052" y="97891"/>
                </a:lnTo>
                <a:lnTo>
                  <a:pt x="195503" y="128714"/>
                </a:lnTo>
                <a:lnTo>
                  <a:pt x="195503" y="6146"/>
                </a:lnTo>
                <a:lnTo>
                  <a:pt x="180873" y="2247"/>
                </a:lnTo>
                <a:lnTo>
                  <a:pt x="152933" y="12"/>
                </a:lnTo>
                <a:lnTo>
                  <a:pt x="7315" y="12"/>
                </a:lnTo>
                <a:lnTo>
                  <a:pt x="4914" y="1003"/>
                </a:lnTo>
                <a:lnTo>
                  <a:pt x="990" y="4927"/>
                </a:lnTo>
                <a:lnTo>
                  <a:pt x="0" y="7213"/>
                </a:lnTo>
                <a:lnTo>
                  <a:pt x="0" y="249542"/>
                </a:lnTo>
                <a:lnTo>
                  <a:pt x="990" y="251841"/>
                </a:lnTo>
                <a:lnTo>
                  <a:pt x="4914" y="255778"/>
                </a:lnTo>
                <a:lnTo>
                  <a:pt x="7315" y="256755"/>
                </a:lnTo>
                <a:lnTo>
                  <a:pt x="154241" y="256755"/>
                </a:lnTo>
                <a:lnTo>
                  <a:pt x="206298" y="247738"/>
                </a:lnTo>
                <a:lnTo>
                  <a:pt x="247891" y="220726"/>
                </a:lnTo>
                <a:lnTo>
                  <a:pt x="275399" y="179463"/>
                </a:lnTo>
                <a:lnTo>
                  <a:pt x="282270" y="155155"/>
                </a:lnTo>
                <a:lnTo>
                  <a:pt x="284568" y="128384"/>
                </a:lnTo>
                <a:close/>
              </a:path>
              <a:path w="518795" h="257175" extrusionOk="0">
                <a:moveTo>
                  <a:pt x="518375" y="196278"/>
                </a:moveTo>
                <a:lnTo>
                  <a:pt x="517448" y="193865"/>
                </a:lnTo>
                <a:lnTo>
                  <a:pt x="513740" y="189941"/>
                </a:lnTo>
                <a:lnTo>
                  <a:pt x="511390" y="188963"/>
                </a:lnTo>
                <a:lnTo>
                  <a:pt x="389686" y="188963"/>
                </a:lnTo>
                <a:lnTo>
                  <a:pt x="389686" y="161442"/>
                </a:lnTo>
                <a:lnTo>
                  <a:pt x="486283" y="161124"/>
                </a:lnTo>
                <a:lnTo>
                  <a:pt x="488581" y="160147"/>
                </a:lnTo>
                <a:lnTo>
                  <a:pt x="492506" y="156210"/>
                </a:lnTo>
                <a:lnTo>
                  <a:pt x="493496" y="153809"/>
                </a:lnTo>
                <a:lnTo>
                  <a:pt x="493496" y="101193"/>
                </a:lnTo>
                <a:lnTo>
                  <a:pt x="492506" y="98907"/>
                </a:lnTo>
                <a:lnTo>
                  <a:pt x="488581" y="94983"/>
                </a:lnTo>
                <a:lnTo>
                  <a:pt x="486283" y="93992"/>
                </a:lnTo>
                <a:lnTo>
                  <a:pt x="389686" y="93992"/>
                </a:lnTo>
                <a:lnTo>
                  <a:pt x="389686" y="67792"/>
                </a:lnTo>
                <a:lnTo>
                  <a:pt x="502335" y="67792"/>
                </a:lnTo>
                <a:lnTo>
                  <a:pt x="504634" y="66814"/>
                </a:lnTo>
                <a:lnTo>
                  <a:pt x="508558" y="62890"/>
                </a:lnTo>
                <a:lnTo>
                  <a:pt x="509536" y="60490"/>
                </a:lnTo>
                <a:lnTo>
                  <a:pt x="509536" y="7213"/>
                </a:lnTo>
                <a:lnTo>
                  <a:pt x="508558" y="4914"/>
                </a:lnTo>
                <a:lnTo>
                  <a:pt x="504634" y="990"/>
                </a:lnTo>
                <a:lnTo>
                  <a:pt x="502335" y="0"/>
                </a:lnTo>
                <a:lnTo>
                  <a:pt x="306184" y="0"/>
                </a:lnTo>
                <a:lnTo>
                  <a:pt x="303885" y="990"/>
                </a:lnTo>
                <a:lnTo>
                  <a:pt x="299961" y="4914"/>
                </a:lnTo>
                <a:lnTo>
                  <a:pt x="298983" y="7213"/>
                </a:lnTo>
                <a:lnTo>
                  <a:pt x="298983" y="249542"/>
                </a:lnTo>
                <a:lnTo>
                  <a:pt x="299961" y="251828"/>
                </a:lnTo>
                <a:lnTo>
                  <a:pt x="303885" y="255765"/>
                </a:lnTo>
                <a:lnTo>
                  <a:pt x="306184" y="256743"/>
                </a:lnTo>
                <a:lnTo>
                  <a:pt x="308800" y="256743"/>
                </a:lnTo>
                <a:lnTo>
                  <a:pt x="511390" y="256743"/>
                </a:lnTo>
                <a:lnTo>
                  <a:pt x="513740" y="255765"/>
                </a:lnTo>
                <a:lnTo>
                  <a:pt x="517448" y="251828"/>
                </a:lnTo>
                <a:lnTo>
                  <a:pt x="518375" y="249542"/>
                </a:lnTo>
                <a:lnTo>
                  <a:pt x="518375" y="19627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9"/>
          <p:cNvSpPr/>
          <p:nvPr/>
        </p:nvSpPr>
        <p:spPr>
          <a:xfrm>
            <a:off x="8504168" y="4612591"/>
            <a:ext cx="1102819" cy="174301"/>
          </a:xfrm>
          <a:custGeom>
            <a:avLst/>
            <a:gdLst/>
            <a:ahLst/>
            <a:cxnLst/>
            <a:rect l="l" t="t" r="r" b="b"/>
            <a:pathLst>
              <a:path w="1719580" h="271779" extrusionOk="0">
                <a:moveTo>
                  <a:pt x="189712" y="9626"/>
                </a:moveTo>
                <a:lnTo>
                  <a:pt x="188772" y="7213"/>
                </a:lnTo>
                <a:lnTo>
                  <a:pt x="185064" y="3276"/>
                </a:lnTo>
                <a:lnTo>
                  <a:pt x="182829" y="2298"/>
                </a:lnTo>
                <a:lnTo>
                  <a:pt x="180213" y="2298"/>
                </a:lnTo>
                <a:lnTo>
                  <a:pt x="107518" y="2298"/>
                </a:lnTo>
                <a:lnTo>
                  <a:pt x="105232" y="3276"/>
                </a:lnTo>
                <a:lnTo>
                  <a:pt x="101295" y="7213"/>
                </a:lnTo>
                <a:lnTo>
                  <a:pt x="100304" y="9626"/>
                </a:lnTo>
                <a:lnTo>
                  <a:pt x="100304" y="157187"/>
                </a:lnTo>
                <a:lnTo>
                  <a:pt x="98374" y="169506"/>
                </a:lnTo>
                <a:lnTo>
                  <a:pt x="92608" y="178308"/>
                </a:lnTo>
                <a:lnTo>
                  <a:pt x="82994" y="183591"/>
                </a:lnTo>
                <a:lnTo>
                  <a:pt x="69532" y="185356"/>
                </a:lnTo>
                <a:lnTo>
                  <a:pt x="61315" y="184835"/>
                </a:lnTo>
                <a:lnTo>
                  <a:pt x="25311" y="168973"/>
                </a:lnTo>
                <a:lnTo>
                  <a:pt x="15709" y="160147"/>
                </a:lnTo>
                <a:lnTo>
                  <a:pt x="13804" y="158991"/>
                </a:lnTo>
                <a:lnTo>
                  <a:pt x="9652" y="158330"/>
                </a:lnTo>
                <a:lnTo>
                  <a:pt x="7683" y="158610"/>
                </a:lnTo>
                <a:lnTo>
                  <a:pt x="3975" y="160362"/>
                </a:lnTo>
                <a:lnTo>
                  <a:pt x="2501" y="161721"/>
                </a:lnTo>
                <a:lnTo>
                  <a:pt x="317" y="165430"/>
                </a:lnTo>
                <a:lnTo>
                  <a:pt x="0" y="167665"/>
                </a:lnTo>
                <a:lnTo>
                  <a:pt x="10147" y="246049"/>
                </a:lnTo>
                <a:lnTo>
                  <a:pt x="44970" y="263613"/>
                </a:lnTo>
                <a:lnTo>
                  <a:pt x="92456" y="271475"/>
                </a:lnTo>
                <a:lnTo>
                  <a:pt x="112903" y="269913"/>
                </a:lnTo>
                <a:lnTo>
                  <a:pt x="162204" y="246583"/>
                </a:lnTo>
                <a:lnTo>
                  <a:pt x="187985" y="199859"/>
                </a:lnTo>
                <a:lnTo>
                  <a:pt x="189712" y="180771"/>
                </a:lnTo>
                <a:lnTo>
                  <a:pt x="189712" y="9626"/>
                </a:lnTo>
                <a:close/>
              </a:path>
              <a:path w="1719580" h="271779" extrusionOk="0">
                <a:moveTo>
                  <a:pt x="518261" y="250952"/>
                </a:moveTo>
                <a:lnTo>
                  <a:pt x="516509" y="247243"/>
                </a:lnTo>
                <a:lnTo>
                  <a:pt x="504063" y="223989"/>
                </a:lnTo>
                <a:lnTo>
                  <a:pt x="473214" y="166344"/>
                </a:lnTo>
                <a:lnTo>
                  <a:pt x="442722" y="109372"/>
                </a:lnTo>
                <a:lnTo>
                  <a:pt x="389788" y="10477"/>
                </a:lnTo>
                <a:lnTo>
                  <a:pt x="382473" y="4902"/>
                </a:lnTo>
                <a:lnTo>
                  <a:pt x="375373" y="4902"/>
                </a:lnTo>
                <a:lnTo>
                  <a:pt x="375373" y="166344"/>
                </a:lnTo>
                <a:lnTo>
                  <a:pt x="314464" y="166344"/>
                </a:lnTo>
                <a:lnTo>
                  <a:pt x="345897" y="109372"/>
                </a:lnTo>
                <a:lnTo>
                  <a:pt x="375373" y="166344"/>
                </a:lnTo>
                <a:lnTo>
                  <a:pt x="375373" y="4902"/>
                </a:lnTo>
                <a:lnTo>
                  <a:pt x="321665" y="4902"/>
                </a:lnTo>
                <a:lnTo>
                  <a:pt x="320027" y="5461"/>
                </a:lnTo>
                <a:lnTo>
                  <a:pt x="316103" y="7645"/>
                </a:lnTo>
                <a:lnTo>
                  <a:pt x="314794" y="8839"/>
                </a:lnTo>
                <a:lnTo>
                  <a:pt x="314134" y="10160"/>
                </a:lnTo>
                <a:lnTo>
                  <a:pt x="179552" y="246913"/>
                </a:lnTo>
                <a:lnTo>
                  <a:pt x="177368" y="250621"/>
                </a:lnTo>
                <a:lnTo>
                  <a:pt x="177253" y="254012"/>
                </a:lnTo>
                <a:lnTo>
                  <a:pt x="181178" y="260121"/>
                </a:lnTo>
                <a:lnTo>
                  <a:pt x="184353" y="261645"/>
                </a:lnTo>
                <a:lnTo>
                  <a:pt x="258254" y="261645"/>
                </a:lnTo>
                <a:lnTo>
                  <a:pt x="282371" y="223989"/>
                </a:lnTo>
                <a:lnTo>
                  <a:pt x="405180" y="223989"/>
                </a:lnTo>
                <a:lnTo>
                  <a:pt x="421868" y="256082"/>
                </a:lnTo>
                <a:lnTo>
                  <a:pt x="422529" y="257606"/>
                </a:lnTo>
                <a:lnTo>
                  <a:pt x="423786" y="258927"/>
                </a:lnTo>
                <a:lnTo>
                  <a:pt x="427494" y="261112"/>
                </a:lnTo>
                <a:lnTo>
                  <a:pt x="429183" y="261645"/>
                </a:lnTo>
                <a:lnTo>
                  <a:pt x="511708" y="261645"/>
                </a:lnTo>
                <a:lnTo>
                  <a:pt x="514756" y="260172"/>
                </a:lnTo>
                <a:lnTo>
                  <a:pt x="518261" y="254279"/>
                </a:lnTo>
                <a:lnTo>
                  <a:pt x="518261" y="250952"/>
                </a:lnTo>
                <a:close/>
              </a:path>
              <a:path w="1719580" h="271779" extrusionOk="0">
                <a:moveTo>
                  <a:pt x="790943" y="12128"/>
                </a:moveTo>
                <a:lnTo>
                  <a:pt x="789952" y="9829"/>
                </a:lnTo>
                <a:lnTo>
                  <a:pt x="786028" y="5905"/>
                </a:lnTo>
                <a:lnTo>
                  <a:pt x="783615" y="4914"/>
                </a:lnTo>
                <a:lnTo>
                  <a:pt x="714082" y="4914"/>
                </a:lnTo>
                <a:lnTo>
                  <a:pt x="711695" y="5905"/>
                </a:lnTo>
                <a:lnTo>
                  <a:pt x="707758" y="9829"/>
                </a:lnTo>
                <a:lnTo>
                  <a:pt x="706780" y="12128"/>
                </a:lnTo>
                <a:lnTo>
                  <a:pt x="706780" y="135255"/>
                </a:lnTo>
                <a:lnTo>
                  <a:pt x="688111" y="109550"/>
                </a:lnTo>
                <a:lnTo>
                  <a:pt x="613778" y="9182"/>
                </a:lnTo>
                <a:lnTo>
                  <a:pt x="613333" y="8089"/>
                </a:lnTo>
                <a:lnTo>
                  <a:pt x="612190" y="7112"/>
                </a:lnTo>
                <a:lnTo>
                  <a:pt x="608482" y="5359"/>
                </a:lnTo>
                <a:lnTo>
                  <a:pt x="606894" y="4914"/>
                </a:lnTo>
                <a:lnTo>
                  <a:pt x="530275" y="4914"/>
                </a:lnTo>
                <a:lnTo>
                  <a:pt x="527977" y="5905"/>
                </a:lnTo>
                <a:lnTo>
                  <a:pt x="524052" y="9829"/>
                </a:lnTo>
                <a:lnTo>
                  <a:pt x="523062" y="12128"/>
                </a:lnTo>
                <a:lnTo>
                  <a:pt x="523062" y="254457"/>
                </a:lnTo>
                <a:lnTo>
                  <a:pt x="524052" y="256743"/>
                </a:lnTo>
                <a:lnTo>
                  <a:pt x="527977" y="260680"/>
                </a:lnTo>
                <a:lnTo>
                  <a:pt x="530275" y="261658"/>
                </a:lnTo>
                <a:lnTo>
                  <a:pt x="599579" y="261658"/>
                </a:lnTo>
                <a:lnTo>
                  <a:pt x="601980" y="260680"/>
                </a:lnTo>
                <a:lnTo>
                  <a:pt x="605917" y="256743"/>
                </a:lnTo>
                <a:lnTo>
                  <a:pt x="606894" y="254457"/>
                </a:lnTo>
                <a:lnTo>
                  <a:pt x="606894" y="133286"/>
                </a:lnTo>
                <a:lnTo>
                  <a:pt x="700112" y="258826"/>
                </a:lnTo>
                <a:lnTo>
                  <a:pt x="701421" y="259753"/>
                </a:lnTo>
                <a:lnTo>
                  <a:pt x="706335" y="261658"/>
                </a:lnTo>
                <a:lnTo>
                  <a:pt x="783615" y="261658"/>
                </a:lnTo>
                <a:lnTo>
                  <a:pt x="786028" y="260680"/>
                </a:lnTo>
                <a:lnTo>
                  <a:pt x="789952" y="256743"/>
                </a:lnTo>
                <a:lnTo>
                  <a:pt x="790943" y="254457"/>
                </a:lnTo>
                <a:lnTo>
                  <a:pt x="790943" y="12128"/>
                </a:lnTo>
                <a:close/>
              </a:path>
              <a:path w="1719580" h="271779" extrusionOk="0">
                <a:moveTo>
                  <a:pt x="1030630" y="201180"/>
                </a:moveTo>
                <a:lnTo>
                  <a:pt x="1029703" y="198767"/>
                </a:lnTo>
                <a:lnTo>
                  <a:pt x="1025994" y="194843"/>
                </a:lnTo>
                <a:lnTo>
                  <a:pt x="1023645" y="193865"/>
                </a:lnTo>
                <a:lnTo>
                  <a:pt x="901941" y="193865"/>
                </a:lnTo>
                <a:lnTo>
                  <a:pt x="901941" y="166344"/>
                </a:lnTo>
                <a:lnTo>
                  <a:pt x="998537" y="166027"/>
                </a:lnTo>
                <a:lnTo>
                  <a:pt x="1000836" y="165049"/>
                </a:lnTo>
                <a:lnTo>
                  <a:pt x="1004760" y="161112"/>
                </a:lnTo>
                <a:lnTo>
                  <a:pt x="1005738" y="158711"/>
                </a:lnTo>
                <a:lnTo>
                  <a:pt x="1005738" y="106095"/>
                </a:lnTo>
                <a:lnTo>
                  <a:pt x="1004760" y="103809"/>
                </a:lnTo>
                <a:lnTo>
                  <a:pt x="1000836" y="99885"/>
                </a:lnTo>
                <a:lnTo>
                  <a:pt x="998537" y="98894"/>
                </a:lnTo>
                <a:lnTo>
                  <a:pt x="901941" y="98894"/>
                </a:lnTo>
                <a:lnTo>
                  <a:pt x="901941" y="72694"/>
                </a:lnTo>
                <a:lnTo>
                  <a:pt x="1014590" y="72694"/>
                </a:lnTo>
                <a:lnTo>
                  <a:pt x="1016876" y="71716"/>
                </a:lnTo>
                <a:lnTo>
                  <a:pt x="1020813" y="67792"/>
                </a:lnTo>
                <a:lnTo>
                  <a:pt x="1021791" y="65392"/>
                </a:lnTo>
                <a:lnTo>
                  <a:pt x="1021791" y="12115"/>
                </a:lnTo>
                <a:lnTo>
                  <a:pt x="1020813" y="9817"/>
                </a:lnTo>
                <a:lnTo>
                  <a:pt x="1016876" y="5892"/>
                </a:lnTo>
                <a:lnTo>
                  <a:pt x="1014590" y="4902"/>
                </a:lnTo>
                <a:lnTo>
                  <a:pt x="818438" y="4902"/>
                </a:lnTo>
                <a:lnTo>
                  <a:pt x="816140" y="5892"/>
                </a:lnTo>
                <a:lnTo>
                  <a:pt x="812215" y="9817"/>
                </a:lnTo>
                <a:lnTo>
                  <a:pt x="811237" y="12115"/>
                </a:lnTo>
                <a:lnTo>
                  <a:pt x="811237" y="254444"/>
                </a:lnTo>
                <a:lnTo>
                  <a:pt x="812215" y="256730"/>
                </a:lnTo>
                <a:lnTo>
                  <a:pt x="816140" y="260667"/>
                </a:lnTo>
                <a:lnTo>
                  <a:pt x="818438" y="261645"/>
                </a:lnTo>
                <a:lnTo>
                  <a:pt x="821055" y="261645"/>
                </a:lnTo>
                <a:lnTo>
                  <a:pt x="1023645" y="261645"/>
                </a:lnTo>
                <a:lnTo>
                  <a:pt x="1025994" y="260667"/>
                </a:lnTo>
                <a:lnTo>
                  <a:pt x="1029703" y="256730"/>
                </a:lnTo>
                <a:lnTo>
                  <a:pt x="1030630" y="254444"/>
                </a:lnTo>
                <a:lnTo>
                  <a:pt x="1030630" y="201180"/>
                </a:lnTo>
                <a:close/>
              </a:path>
              <a:path w="1719580" h="271779" extrusionOk="0">
                <a:moveTo>
                  <a:pt x="1122972" y="12115"/>
                </a:moveTo>
                <a:lnTo>
                  <a:pt x="1122159" y="9817"/>
                </a:lnTo>
                <a:lnTo>
                  <a:pt x="1118882" y="5892"/>
                </a:lnTo>
                <a:lnTo>
                  <a:pt x="1116863" y="4902"/>
                </a:lnTo>
                <a:lnTo>
                  <a:pt x="1051153" y="4902"/>
                </a:lnTo>
                <a:lnTo>
                  <a:pt x="1049134" y="5892"/>
                </a:lnTo>
                <a:lnTo>
                  <a:pt x="1045857" y="9817"/>
                </a:lnTo>
                <a:lnTo>
                  <a:pt x="1045044" y="12115"/>
                </a:lnTo>
                <a:lnTo>
                  <a:pt x="1045044" y="254444"/>
                </a:lnTo>
                <a:lnTo>
                  <a:pt x="1045857" y="256730"/>
                </a:lnTo>
                <a:lnTo>
                  <a:pt x="1049134" y="260667"/>
                </a:lnTo>
                <a:lnTo>
                  <a:pt x="1051153" y="261645"/>
                </a:lnTo>
                <a:lnTo>
                  <a:pt x="1053553" y="261645"/>
                </a:lnTo>
                <a:lnTo>
                  <a:pt x="1116863" y="261645"/>
                </a:lnTo>
                <a:lnTo>
                  <a:pt x="1118882" y="260667"/>
                </a:lnTo>
                <a:lnTo>
                  <a:pt x="1122159" y="256730"/>
                </a:lnTo>
                <a:lnTo>
                  <a:pt x="1122972" y="254444"/>
                </a:lnTo>
                <a:lnTo>
                  <a:pt x="1122972" y="12115"/>
                </a:lnTo>
                <a:close/>
              </a:path>
              <a:path w="1719580" h="271779" extrusionOk="0">
                <a:moveTo>
                  <a:pt x="1432483" y="253746"/>
                </a:moveTo>
                <a:lnTo>
                  <a:pt x="1432318" y="250304"/>
                </a:lnTo>
                <a:lnTo>
                  <a:pt x="1430147" y="246583"/>
                </a:lnTo>
                <a:lnTo>
                  <a:pt x="1389545" y="178142"/>
                </a:lnTo>
                <a:lnTo>
                  <a:pt x="1385277" y="170942"/>
                </a:lnTo>
                <a:lnTo>
                  <a:pt x="1355153" y="145732"/>
                </a:lnTo>
                <a:lnTo>
                  <a:pt x="1361046" y="143764"/>
                </a:lnTo>
                <a:lnTo>
                  <a:pt x="1394180" y="121348"/>
                </a:lnTo>
                <a:lnTo>
                  <a:pt x="1399387" y="112331"/>
                </a:lnTo>
                <a:lnTo>
                  <a:pt x="1401241" y="109131"/>
                </a:lnTo>
                <a:lnTo>
                  <a:pt x="1405483" y="94335"/>
                </a:lnTo>
                <a:lnTo>
                  <a:pt x="1406893" y="76962"/>
                </a:lnTo>
                <a:lnTo>
                  <a:pt x="1405420" y="63525"/>
                </a:lnTo>
                <a:lnTo>
                  <a:pt x="1379385" y="23583"/>
                </a:lnTo>
                <a:lnTo>
                  <a:pt x="1331671" y="6083"/>
                </a:lnTo>
                <a:lnTo>
                  <a:pt x="1316177" y="5181"/>
                </a:lnTo>
                <a:lnTo>
                  <a:pt x="1316177" y="78714"/>
                </a:lnTo>
                <a:lnTo>
                  <a:pt x="1316177" y="96393"/>
                </a:lnTo>
                <a:lnTo>
                  <a:pt x="1278623" y="111988"/>
                </a:lnTo>
                <a:lnTo>
                  <a:pt x="1267396" y="112331"/>
                </a:lnTo>
                <a:lnTo>
                  <a:pt x="1228090" y="112331"/>
                </a:lnTo>
                <a:lnTo>
                  <a:pt x="1228090" y="63525"/>
                </a:lnTo>
                <a:lnTo>
                  <a:pt x="1279182" y="63525"/>
                </a:lnTo>
                <a:lnTo>
                  <a:pt x="1316177" y="78714"/>
                </a:lnTo>
                <a:lnTo>
                  <a:pt x="1316177" y="5181"/>
                </a:lnTo>
                <a:lnTo>
                  <a:pt x="1311605" y="4914"/>
                </a:lnTo>
                <a:lnTo>
                  <a:pt x="1144587" y="4914"/>
                </a:lnTo>
                <a:lnTo>
                  <a:pt x="1142301" y="5905"/>
                </a:lnTo>
                <a:lnTo>
                  <a:pt x="1138364" y="9829"/>
                </a:lnTo>
                <a:lnTo>
                  <a:pt x="1137386" y="12115"/>
                </a:lnTo>
                <a:lnTo>
                  <a:pt x="1137386" y="254444"/>
                </a:lnTo>
                <a:lnTo>
                  <a:pt x="1138364" y="256743"/>
                </a:lnTo>
                <a:lnTo>
                  <a:pt x="1142301" y="260667"/>
                </a:lnTo>
                <a:lnTo>
                  <a:pt x="1144587" y="261645"/>
                </a:lnTo>
                <a:lnTo>
                  <a:pt x="1222743" y="261645"/>
                </a:lnTo>
                <a:lnTo>
                  <a:pt x="1225143" y="260667"/>
                </a:lnTo>
                <a:lnTo>
                  <a:pt x="1229080" y="256743"/>
                </a:lnTo>
                <a:lnTo>
                  <a:pt x="1230058" y="254444"/>
                </a:lnTo>
                <a:lnTo>
                  <a:pt x="1230058" y="170942"/>
                </a:lnTo>
                <a:lnTo>
                  <a:pt x="1273606" y="170942"/>
                </a:lnTo>
                <a:lnTo>
                  <a:pt x="1280375" y="171602"/>
                </a:lnTo>
                <a:lnTo>
                  <a:pt x="1282128" y="172910"/>
                </a:lnTo>
                <a:lnTo>
                  <a:pt x="1283220" y="173558"/>
                </a:lnTo>
                <a:lnTo>
                  <a:pt x="1284249" y="174447"/>
                </a:lnTo>
                <a:lnTo>
                  <a:pt x="1285240" y="175526"/>
                </a:lnTo>
                <a:lnTo>
                  <a:pt x="1287145" y="177711"/>
                </a:lnTo>
                <a:lnTo>
                  <a:pt x="1288021" y="178803"/>
                </a:lnTo>
                <a:lnTo>
                  <a:pt x="1287691" y="178142"/>
                </a:lnTo>
                <a:lnTo>
                  <a:pt x="1329613" y="256082"/>
                </a:lnTo>
                <a:lnTo>
                  <a:pt x="1336700" y="261645"/>
                </a:lnTo>
                <a:lnTo>
                  <a:pt x="1425765" y="261645"/>
                </a:lnTo>
                <a:lnTo>
                  <a:pt x="1428775" y="260070"/>
                </a:lnTo>
                <a:lnTo>
                  <a:pt x="1432483" y="253746"/>
                </a:lnTo>
                <a:close/>
              </a:path>
              <a:path w="1719580" h="271779" extrusionOk="0">
                <a:moveTo>
                  <a:pt x="1718957" y="132956"/>
                </a:moveTo>
                <a:lnTo>
                  <a:pt x="1709737" y="76301"/>
                </a:lnTo>
                <a:lnTo>
                  <a:pt x="1679994" y="32905"/>
                </a:lnTo>
                <a:lnTo>
                  <a:pt x="1631772" y="8229"/>
                </a:lnTo>
                <a:lnTo>
                  <a:pt x="1628254" y="7531"/>
                </a:lnTo>
                <a:lnTo>
                  <a:pt x="1628254" y="132956"/>
                </a:lnTo>
                <a:lnTo>
                  <a:pt x="1627238" y="146177"/>
                </a:lnTo>
                <a:lnTo>
                  <a:pt x="1603032" y="181584"/>
                </a:lnTo>
                <a:lnTo>
                  <a:pt x="1565059" y="189598"/>
                </a:lnTo>
                <a:lnTo>
                  <a:pt x="1550581" y="188709"/>
                </a:lnTo>
                <a:lnTo>
                  <a:pt x="1511211" y="167373"/>
                </a:lnTo>
                <a:lnTo>
                  <a:pt x="1502181" y="132956"/>
                </a:lnTo>
                <a:lnTo>
                  <a:pt x="1503184" y="119748"/>
                </a:lnTo>
                <a:lnTo>
                  <a:pt x="1527162" y="84315"/>
                </a:lnTo>
                <a:lnTo>
                  <a:pt x="1565059" y="76301"/>
                </a:lnTo>
                <a:lnTo>
                  <a:pt x="1579524" y="77190"/>
                </a:lnTo>
                <a:lnTo>
                  <a:pt x="1619135" y="98552"/>
                </a:lnTo>
                <a:lnTo>
                  <a:pt x="1628254" y="132956"/>
                </a:lnTo>
                <a:lnTo>
                  <a:pt x="1628254" y="7531"/>
                </a:lnTo>
                <a:lnTo>
                  <a:pt x="1600720" y="2057"/>
                </a:lnTo>
                <a:lnTo>
                  <a:pt x="1565059" y="0"/>
                </a:lnTo>
                <a:lnTo>
                  <a:pt x="1529384" y="2057"/>
                </a:lnTo>
                <a:lnTo>
                  <a:pt x="1471904" y="18516"/>
                </a:lnTo>
                <a:lnTo>
                  <a:pt x="1433055" y="51511"/>
                </a:lnTo>
                <a:lnTo>
                  <a:pt x="1413573" y="101536"/>
                </a:lnTo>
                <a:lnTo>
                  <a:pt x="1411147" y="132956"/>
                </a:lnTo>
                <a:lnTo>
                  <a:pt x="1413573" y="164376"/>
                </a:lnTo>
                <a:lnTo>
                  <a:pt x="1433055" y="214312"/>
                </a:lnTo>
                <a:lnTo>
                  <a:pt x="1471904" y="247154"/>
                </a:lnTo>
                <a:lnTo>
                  <a:pt x="1529384" y="263537"/>
                </a:lnTo>
                <a:lnTo>
                  <a:pt x="1565059" y="265582"/>
                </a:lnTo>
                <a:lnTo>
                  <a:pt x="1600720" y="263537"/>
                </a:lnTo>
                <a:lnTo>
                  <a:pt x="1658188" y="247154"/>
                </a:lnTo>
                <a:lnTo>
                  <a:pt x="1697037" y="214312"/>
                </a:lnTo>
                <a:lnTo>
                  <a:pt x="1709724" y="189598"/>
                </a:lnTo>
                <a:lnTo>
                  <a:pt x="1716519" y="164376"/>
                </a:lnTo>
                <a:lnTo>
                  <a:pt x="1718957" y="13295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19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780472" y="4504974"/>
            <a:ext cx="65843" cy="6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886710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993844" y="4506048"/>
            <a:ext cx="67553" cy="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104381" y="4506048"/>
            <a:ext cx="50262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201035" y="4506046"/>
            <a:ext cx="57967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9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305303" y="4506048"/>
            <a:ext cx="60386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410559" y="4504974"/>
            <a:ext cx="70322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9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580035" y="4506048"/>
            <a:ext cx="60826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681970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9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851451" y="4506048"/>
            <a:ext cx="50262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9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942373" y="4504978"/>
            <a:ext cx="61103" cy="68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19"/>
          <p:cNvGrpSpPr/>
          <p:nvPr/>
        </p:nvGrpSpPr>
        <p:grpSpPr>
          <a:xfrm>
            <a:off x="9040273" y="4505605"/>
            <a:ext cx="157499" cy="66836"/>
            <a:chOff x="12153735" y="7025405"/>
            <a:chExt cx="245582" cy="104216"/>
          </a:xfrm>
        </p:grpSpPr>
        <p:sp>
          <p:nvSpPr>
            <p:cNvPr id="578" name="Google Shape;578;p19"/>
            <p:cNvSpPr/>
            <p:nvPr/>
          </p:nvSpPr>
          <p:spPr>
            <a:xfrm>
              <a:off x="12153735" y="7026465"/>
              <a:ext cx="95250" cy="102870"/>
            </a:xfrm>
            <a:custGeom>
              <a:avLst/>
              <a:gdLst/>
              <a:ahLst/>
              <a:cxnLst/>
              <a:rect l="l" t="t" r="r" b="b"/>
              <a:pathLst>
                <a:path w="95250" h="102870" extrusionOk="0">
                  <a:moveTo>
                    <a:pt x="9471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5902" y="20320"/>
                  </a:lnTo>
                  <a:lnTo>
                    <a:pt x="35902" y="102870"/>
                  </a:lnTo>
                  <a:lnTo>
                    <a:pt x="58953" y="102870"/>
                  </a:lnTo>
                  <a:lnTo>
                    <a:pt x="58953" y="20320"/>
                  </a:lnTo>
                  <a:lnTo>
                    <a:pt x="94716" y="20320"/>
                  </a:lnTo>
                  <a:lnTo>
                    <a:pt x="9471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9" name="Google Shape;579;p19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12292866" y="7025405"/>
              <a:ext cx="106451" cy="1042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0" name="Google Shape;580;p19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240760" y="4506048"/>
            <a:ext cx="60834" cy="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42697" y="4504974"/>
            <a:ext cx="70331" cy="6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9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7890205" y="4871763"/>
            <a:ext cx="54228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9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7973036" y="4871371"/>
            <a:ext cx="54464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9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8066410" y="4871762"/>
            <a:ext cx="59621" cy="5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9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8261057" y="4870825"/>
            <a:ext cx="48763" cy="5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9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8166430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9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8394991" y="4871763"/>
            <a:ext cx="54228" cy="5829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9"/>
          <p:cNvSpPr/>
          <p:nvPr/>
        </p:nvSpPr>
        <p:spPr>
          <a:xfrm>
            <a:off x="8488757" y="4871762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179" y="0"/>
                </a:moveTo>
                <a:lnTo>
                  <a:pt x="0" y="0"/>
                </a:lnTo>
                <a:lnTo>
                  <a:pt x="0" y="90284"/>
                </a:lnTo>
                <a:lnTo>
                  <a:pt x="12179" y="90284"/>
                </a:lnTo>
                <a:lnTo>
                  <a:pt x="1217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8540954" y="4871760"/>
            <a:ext cx="46108" cy="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9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8622375" y="4871371"/>
            <a:ext cx="54473" cy="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9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715754" y="4871760"/>
            <a:ext cx="46108" cy="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9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848830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9"/>
          <p:cNvSpPr/>
          <p:nvPr/>
        </p:nvSpPr>
        <p:spPr>
          <a:xfrm>
            <a:off x="8992609" y="4871765"/>
            <a:ext cx="24027" cy="58236"/>
          </a:xfrm>
          <a:custGeom>
            <a:avLst/>
            <a:gdLst/>
            <a:ahLst/>
            <a:cxnLst/>
            <a:rect l="l" t="t" r="r" b="b"/>
            <a:pathLst>
              <a:path w="37465" h="90804" extrusionOk="0">
                <a:moveTo>
                  <a:pt x="37401" y="0"/>
                </a:moveTo>
                <a:lnTo>
                  <a:pt x="25222" y="0"/>
                </a:lnTo>
                <a:lnTo>
                  <a:pt x="25222" y="74320"/>
                </a:lnTo>
                <a:lnTo>
                  <a:pt x="20955" y="78955"/>
                </a:lnTo>
                <a:lnTo>
                  <a:pt x="0" y="78955"/>
                </a:lnTo>
                <a:lnTo>
                  <a:pt x="0" y="90284"/>
                </a:lnTo>
                <a:lnTo>
                  <a:pt x="10236" y="90411"/>
                </a:lnTo>
                <a:lnTo>
                  <a:pt x="21831" y="89055"/>
                </a:lnTo>
                <a:lnTo>
                  <a:pt x="30352" y="84591"/>
                </a:lnTo>
                <a:lnTo>
                  <a:pt x="35607" y="76427"/>
                </a:lnTo>
                <a:lnTo>
                  <a:pt x="37401" y="63969"/>
                </a:lnTo>
                <a:lnTo>
                  <a:pt x="3740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19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9056605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9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152793" y="4870825"/>
            <a:ext cx="54782" cy="5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9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244216" y="4870824"/>
            <a:ext cx="59075" cy="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9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6960373" y="4323207"/>
            <a:ext cx="554282" cy="69940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9"/>
          <p:cNvSpPr/>
          <p:nvPr/>
        </p:nvSpPr>
        <p:spPr>
          <a:xfrm>
            <a:off x="2635854" y="3739174"/>
            <a:ext cx="2268760" cy="5701"/>
          </a:xfrm>
          <a:custGeom>
            <a:avLst/>
            <a:gdLst/>
            <a:ahLst/>
            <a:cxnLst/>
            <a:rect l="l" t="t" r="r" b="b"/>
            <a:pathLst>
              <a:path w="3537585" h="8889" extrusionOk="0">
                <a:moveTo>
                  <a:pt x="3537077" y="0"/>
                </a:moveTo>
                <a:lnTo>
                  <a:pt x="0" y="0"/>
                </a:lnTo>
                <a:lnTo>
                  <a:pt x="0" y="8636"/>
                </a:lnTo>
                <a:lnTo>
                  <a:pt x="3537077" y="8636"/>
                </a:lnTo>
                <a:lnTo>
                  <a:pt x="3537077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19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3228814" y="1939384"/>
            <a:ext cx="1082270" cy="136562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9"/>
          <p:cNvSpPr/>
          <p:nvPr/>
        </p:nvSpPr>
        <p:spPr>
          <a:xfrm>
            <a:off x="2637369" y="3499485"/>
            <a:ext cx="510278" cy="191405"/>
          </a:xfrm>
          <a:custGeom>
            <a:avLst/>
            <a:gdLst/>
            <a:ahLst/>
            <a:cxnLst/>
            <a:rect l="l" t="t" r="r" b="b"/>
            <a:pathLst>
              <a:path w="795655" h="298450" extrusionOk="0">
                <a:moveTo>
                  <a:pt x="331000" y="284607"/>
                </a:moveTo>
                <a:lnTo>
                  <a:pt x="330822" y="280746"/>
                </a:lnTo>
                <a:lnTo>
                  <a:pt x="328371" y="276580"/>
                </a:lnTo>
                <a:lnTo>
                  <a:pt x="282841" y="199809"/>
                </a:lnTo>
                <a:lnTo>
                  <a:pt x="278053" y="191731"/>
                </a:lnTo>
                <a:lnTo>
                  <a:pt x="244259" y="163449"/>
                </a:lnTo>
                <a:lnTo>
                  <a:pt x="250875" y="161251"/>
                </a:lnTo>
                <a:lnTo>
                  <a:pt x="288036" y="136105"/>
                </a:lnTo>
                <a:lnTo>
                  <a:pt x="302298" y="86321"/>
                </a:lnTo>
                <a:lnTo>
                  <a:pt x="300659" y="71259"/>
                </a:lnTo>
                <a:lnTo>
                  <a:pt x="271437" y="26454"/>
                </a:lnTo>
                <a:lnTo>
                  <a:pt x="217932" y="6807"/>
                </a:lnTo>
                <a:lnTo>
                  <a:pt x="200545" y="5803"/>
                </a:lnTo>
                <a:lnTo>
                  <a:pt x="200545" y="88277"/>
                </a:lnTo>
                <a:lnTo>
                  <a:pt x="200545" y="97332"/>
                </a:lnTo>
                <a:lnTo>
                  <a:pt x="169418" y="124421"/>
                </a:lnTo>
                <a:lnTo>
                  <a:pt x="145821" y="125984"/>
                </a:lnTo>
                <a:lnTo>
                  <a:pt x="101752" y="125984"/>
                </a:lnTo>
                <a:lnTo>
                  <a:pt x="101752" y="71259"/>
                </a:lnTo>
                <a:lnTo>
                  <a:pt x="159042" y="71259"/>
                </a:lnTo>
                <a:lnTo>
                  <a:pt x="197002" y="81661"/>
                </a:lnTo>
                <a:lnTo>
                  <a:pt x="200545" y="88277"/>
                </a:lnTo>
                <a:lnTo>
                  <a:pt x="200545" y="5803"/>
                </a:lnTo>
                <a:lnTo>
                  <a:pt x="195414" y="5499"/>
                </a:lnTo>
                <a:lnTo>
                  <a:pt x="8077" y="5499"/>
                </a:lnTo>
                <a:lnTo>
                  <a:pt x="5511" y="6616"/>
                </a:lnTo>
                <a:lnTo>
                  <a:pt x="1104" y="11010"/>
                </a:lnTo>
                <a:lnTo>
                  <a:pt x="0" y="13589"/>
                </a:lnTo>
                <a:lnTo>
                  <a:pt x="0" y="285394"/>
                </a:lnTo>
                <a:lnTo>
                  <a:pt x="1104" y="287972"/>
                </a:lnTo>
                <a:lnTo>
                  <a:pt x="5511" y="292379"/>
                </a:lnTo>
                <a:lnTo>
                  <a:pt x="8077" y="293471"/>
                </a:lnTo>
                <a:lnTo>
                  <a:pt x="95745" y="293471"/>
                </a:lnTo>
                <a:lnTo>
                  <a:pt x="98437" y="292379"/>
                </a:lnTo>
                <a:lnTo>
                  <a:pt x="102844" y="287972"/>
                </a:lnTo>
                <a:lnTo>
                  <a:pt x="103949" y="285394"/>
                </a:lnTo>
                <a:lnTo>
                  <a:pt x="103949" y="191731"/>
                </a:lnTo>
                <a:lnTo>
                  <a:pt x="152806" y="191731"/>
                </a:lnTo>
                <a:lnTo>
                  <a:pt x="160388" y="192468"/>
                </a:lnTo>
                <a:lnTo>
                  <a:pt x="162344" y="193941"/>
                </a:lnTo>
                <a:lnTo>
                  <a:pt x="163576" y="194665"/>
                </a:lnTo>
                <a:lnTo>
                  <a:pt x="164744" y="195656"/>
                </a:lnTo>
                <a:lnTo>
                  <a:pt x="166941" y="198107"/>
                </a:lnTo>
                <a:lnTo>
                  <a:pt x="167982" y="199326"/>
                </a:lnTo>
                <a:lnTo>
                  <a:pt x="168960" y="200545"/>
                </a:lnTo>
                <a:lnTo>
                  <a:pt x="168592" y="199809"/>
                </a:lnTo>
                <a:lnTo>
                  <a:pt x="215607" y="287235"/>
                </a:lnTo>
                <a:lnTo>
                  <a:pt x="223570" y="293471"/>
                </a:lnTo>
                <a:lnTo>
                  <a:pt x="323469" y="293471"/>
                </a:lnTo>
                <a:lnTo>
                  <a:pt x="326834" y="291706"/>
                </a:lnTo>
                <a:lnTo>
                  <a:pt x="331000" y="284607"/>
                </a:lnTo>
                <a:close/>
              </a:path>
              <a:path w="795655" h="298450" extrusionOk="0">
                <a:moveTo>
                  <a:pt x="433781" y="13576"/>
                </a:moveTo>
                <a:lnTo>
                  <a:pt x="432866" y="11010"/>
                </a:lnTo>
                <a:lnTo>
                  <a:pt x="429196" y="6616"/>
                </a:lnTo>
                <a:lnTo>
                  <a:pt x="426923" y="5499"/>
                </a:lnTo>
                <a:lnTo>
                  <a:pt x="353212" y="5499"/>
                </a:lnTo>
                <a:lnTo>
                  <a:pt x="350964" y="6616"/>
                </a:lnTo>
                <a:lnTo>
                  <a:pt x="347281" y="11010"/>
                </a:lnTo>
                <a:lnTo>
                  <a:pt x="346367" y="13576"/>
                </a:lnTo>
                <a:lnTo>
                  <a:pt x="346367" y="285394"/>
                </a:lnTo>
                <a:lnTo>
                  <a:pt x="347281" y="287959"/>
                </a:lnTo>
                <a:lnTo>
                  <a:pt x="350964" y="292379"/>
                </a:lnTo>
                <a:lnTo>
                  <a:pt x="353212" y="293471"/>
                </a:lnTo>
                <a:lnTo>
                  <a:pt x="355917" y="293471"/>
                </a:lnTo>
                <a:lnTo>
                  <a:pt x="426923" y="293471"/>
                </a:lnTo>
                <a:lnTo>
                  <a:pt x="429196" y="292379"/>
                </a:lnTo>
                <a:lnTo>
                  <a:pt x="432866" y="287959"/>
                </a:lnTo>
                <a:lnTo>
                  <a:pt x="433781" y="285394"/>
                </a:lnTo>
                <a:lnTo>
                  <a:pt x="433781" y="13576"/>
                </a:lnTo>
                <a:close/>
              </a:path>
              <a:path w="795655" h="298450" extrusionOk="0">
                <a:moveTo>
                  <a:pt x="795210" y="149123"/>
                </a:moveTo>
                <a:lnTo>
                  <a:pt x="792480" y="113868"/>
                </a:lnTo>
                <a:lnTo>
                  <a:pt x="784860" y="85572"/>
                </a:lnTo>
                <a:lnTo>
                  <a:pt x="784288" y="83426"/>
                </a:lnTo>
                <a:lnTo>
                  <a:pt x="751509" y="36906"/>
                </a:lnTo>
                <a:lnTo>
                  <a:pt x="697420" y="9220"/>
                </a:lnTo>
                <a:lnTo>
                  <a:pt x="693483" y="8445"/>
                </a:lnTo>
                <a:lnTo>
                  <a:pt x="693483" y="149123"/>
                </a:lnTo>
                <a:lnTo>
                  <a:pt x="692340" y="163944"/>
                </a:lnTo>
                <a:lnTo>
                  <a:pt x="665175" y="203682"/>
                </a:lnTo>
                <a:lnTo>
                  <a:pt x="622592" y="212661"/>
                </a:lnTo>
                <a:lnTo>
                  <a:pt x="606348" y="211658"/>
                </a:lnTo>
                <a:lnTo>
                  <a:pt x="570064" y="196697"/>
                </a:lnTo>
                <a:lnTo>
                  <a:pt x="552069" y="149123"/>
                </a:lnTo>
                <a:lnTo>
                  <a:pt x="553186" y="134302"/>
                </a:lnTo>
                <a:lnTo>
                  <a:pt x="580085" y="94564"/>
                </a:lnTo>
                <a:lnTo>
                  <a:pt x="622592" y="85572"/>
                </a:lnTo>
                <a:lnTo>
                  <a:pt x="638822" y="86563"/>
                </a:lnTo>
                <a:lnTo>
                  <a:pt x="675297" y="101561"/>
                </a:lnTo>
                <a:lnTo>
                  <a:pt x="693483" y="149123"/>
                </a:lnTo>
                <a:lnTo>
                  <a:pt x="693483" y="8445"/>
                </a:lnTo>
                <a:lnTo>
                  <a:pt x="662597" y="2298"/>
                </a:lnTo>
                <a:lnTo>
                  <a:pt x="622592" y="0"/>
                </a:lnTo>
                <a:lnTo>
                  <a:pt x="582574" y="2298"/>
                </a:lnTo>
                <a:lnTo>
                  <a:pt x="518109" y="20751"/>
                </a:lnTo>
                <a:lnTo>
                  <a:pt x="474535" y="57772"/>
                </a:lnTo>
                <a:lnTo>
                  <a:pt x="452678" y="113868"/>
                </a:lnTo>
                <a:lnTo>
                  <a:pt x="449948" y="149123"/>
                </a:lnTo>
                <a:lnTo>
                  <a:pt x="452678" y="184365"/>
                </a:lnTo>
                <a:lnTo>
                  <a:pt x="474535" y="240372"/>
                </a:lnTo>
                <a:lnTo>
                  <a:pt x="518109" y="277215"/>
                </a:lnTo>
                <a:lnTo>
                  <a:pt x="582574" y="295579"/>
                </a:lnTo>
                <a:lnTo>
                  <a:pt x="622592" y="297878"/>
                </a:lnTo>
                <a:lnTo>
                  <a:pt x="662597" y="295579"/>
                </a:lnTo>
                <a:lnTo>
                  <a:pt x="727062" y="277215"/>
                </a:lnTo>
                <a:lnTo>
                  <a:pt x="770636" y="240372"/>
                </a:lnTo>
                <a:lnTo>
                  <a:pt x="792480" y="184365"/>
                </a:lnTo>
                <a:lnTo>
                  <a:pt x="795210" y="149123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3220388" y="3503012"/>
            <a:ext cx="373036" cy="184889"/>
          </a:xfrm>
          <a:custGeom>
            <a:avLst/>
            <a:gdLst/>
            <a:ahLst/>
            <a:cxnLst/>
            <a:rect l="l" t="t" r="r" b="b"/>
            <a:pathLst>
              <a:path w="581660" h="288289" extrusionOk="0">
                <a:moveTo>
                  <a:pt x="319201" y="143992"/>
                </a:moveTo>
                <a:lnTo>
                  <a:pt x="309435" y="87414"/>
                </a:lnTo>
                <a:lnTo>
                  <a:pt x="278422" y="40043"/>
                </a:lnTo>
                <a:lnTo>
                  <a:pt x="231127" y="10020"/>
                </a:lnTo>
                <a:lnTo>
                  <a:pt x="219290" y="6883"/>
                </a:lnTo>
                <a:lnTo>
                  <a:pt x="219290" y="144360"/>
                </a:lnTo>
                <a:lnTo>
                  <a:pt x="218440" y="157454"/>
                </a:lnTo>
                <a:lnTo>
                  <a:pt x="198094" y="192608"/>
                </a:lnTo>
                <a:lnTo>
                  <a:pt x="165658" y="200558"/>
                </a:lnTo>
                <a:lnTo>
                  <a:pt x="103949" y="200558"/>
                </a:lnTo>
                <a:lnTo>
                  <a:pt x="103949" y="87414"/>
                </a:lnTo>
                <a:lnTo>
                  <a:pt x="168605" y="87414"/>
                </a:lnTo>
                <a:lnTo>
                  <a:pt x="206425" y="101752"/>
                </a:lnTo>
                <a:lnTo>
                  <a:pt x="219290" y="144360"/>
                </a:lnTo>
                <a:lnTo>
                  <a:pt x="219290" y="6883"/>
                </a:lnTo>
                <a:lnTo>
                  <a:pt x="202869" y="2501"/>
                </a:lnTo>
                <a:lnTo>
                  <a:pt x="171538" y="0"/>
                </a:lnTo>
                <a:lnTo>
                  <a:pt x="8204" y="0"/>
                </a:lnTo>
                <a:lnTo>
                  <a:pt x="5511" y="1104"/>
                </a:lnTo>
                <a:lnTo>
                  <a:pt x="1104" y="5511"/>
                </a:lnTo>
                <a:lnTo>
                  <a:pt x="0" y="8077"/>
                </a:lnTo>
                <a:lnTo>
                  <a:pt x="0" y="279895"/>
                </a:lnTo>
                <a:lnTo>
                  <a:pt x="1104" y="282460"/>
                </a:lnTo>
                <a:lnTo>
                  <a:pt x="5511" y="286880"/>
                </a:lnTo>
                <a:lnTo>
                  <a:pt x="8204" y="287972"/>
                </a:lnTo>
                <a:lnTo>
                  <a:pt x="172999" y="287972"/>
                </a:lnTo>
                <a:lnTo>
                  <a:pt x="231394" y="277876"/>
                </a:lnTo>
                <a:lnTo>
                  <a:pt x="278053" y="247573"/>
                </a:lnTo>
                <a:lnTo>
                  <a:pt x="308902" y="201282"/>
                </a:lnTo>
                <a:lnTo>
                  <a:pt x="316623" y="174015"/>
                </a:lnTo>
                <a:lnTo>
                  <a:pt x="319201" y="143992"/>
                </a:lnTo>
                <a:close/>
              </a:path>
              <a:path w="581660" h="288289" extrusionOk="0">
                <a:moveTo>
                  <a:pt x="581444" y="220154"/>
                </a:moveTo>
                <a:lnTo>
                  <a:pt x="580402" y="217449"/>
                </a:lnTo>
                <a:lnTo>
                  <a:pt x="576237" y="213042"/>
                </a:lnTo>
                <a:lnTo>
                  <a:pt x="573608" y="211950"/>
                </a:lnTo>
                <a:lnTo>
                  <a:pt x="437095" y="211950"/>
                </a:lnTo>
                <a:lnTo>
                  <a:pt x="437095" y="181076"/>
                </a:lnTo>
                <a:lnTo>
                  <a:pt x="545452" y="180721"/>
                </a:lnTo>
                <a:lnTo>
                  <a:pt x="548017" y="179616"/>
                </a:lnTo>
                <a:lnTo>
                  <a:pt x="552424" y="175209"/>
                </a:lnTo>
                <a:lnTo>
                  <a:pt x="553529" y="172516"/>
                </a:lnTo>
                <a:lnTo>
                  <a:pt x="553529" y="113499"/>
                </a:lnTo>
                <a:lnTo>
                  <a:pt x="552424" y="110921"/>
                </a:lnTo>
                <a:lnTo>
                  <a:pt x="548017" y="106527"/>
                </a:lnTo>
                <a:lnTo>
                  <a:pt x="545452" y="105422"/>
                </a:lnTo>
                <a:lnTo>
                  <a:pt x="437095" y="105422"/>
                </a:lnTo>
                <a:lnTo>
                  <a:pt x="437095" y="76034"/>
                </a:lnTo>
                <a:lnTo>
                  <a:pt x="563448" y="76034"/>
                </a:lnTo>
                <a:lnTo>
                  <a:pt x="566026" y="74942"/>
                </a:lnTo>
                <a:lnTo>
                  <a:pt x="570433" y="70535"/>
                </a:lnTo>
                <a:lnTo>
                  <a:pt x="571525" y="67843"/>
                </a:lnTo>
                <a:lnTo>
                  <a:pt x="571525" y="8077"/>
                </a:lnTo>
                <a:lnTo>
                  <a:pt x="570433" y="5511"/>
                </a:lnTo>
                <a:lnTo>
                  <a:pt x="566026" y="1117"/>
                </a:lnTo>
                <a:lnTo>
                  <a:pt x="563448" y="0"/>
                </a:lnTo>
                <a:lnTo>
                  <a:pt x="343433" y="0"/>
                </a:lnTo>
                <a:lnTo>
                  <a:pt x="340855" y="1117"/>
                </a:lnTo>
                <a:lnTo>
                  <a:pt x="336448" y="5511"/>
                </a:lnTo>
                <a:lnTo>
                  <a:pt x="335356" y="8077"/>
                </a:lnTo>
                <a:lnTo>
                  <a:pt x="335356" y="279895"/>
                </a:lnTo>
                <a:lnTo>
                  <a:pt x="336448" y="282460"/>
                </a:lnTo>
                <a:lnTo>
                  <a:pt x="340855" y="286880"/>
                </a:lnTo>
                <a:lnTo>
                  <a:pt x="343433" y="287972"/>
                </a:lnTo>
                <a:lnTo>
                  <a:pt x="346367" y="287972"/>
                </a:lnTo>
                <a:lnTo>
                  <a:pt x="573608" y="287972"/>
                </a:lnTo>
                <a:lnTo>
                  <a:pt x="576237" y="286880"/>
                </a:lnTo>
                <a:lnTo>
                  <a:pt x="580402" y="282460"/>
                </a:lnTo>
                <a:lnTo>
                  <a:pt x="581444" y="279895"/>
                </a:lnTo>
                <a:lnTo>
                  <a:pt x="581444" y="220154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3666224" y="3499486"/>
            <a:ext cx="1236802" cy="195477"/>
          </a:xfrm>
          <a:custGeom>
            <a:avLst/>
            <a:gdLst/>
            <a:ahLst/>
            <a:cxnLst/>
            <a:rect l="l" t="t" r="r" b="b"/>
            <a:pathLst>
              <a:path w="1928495" h="304800" extrusionOk="0">
                <a:moveTo>
                  <a:pt x="212801" y="10782"/>
                </a:moveTo>
                <a:lnTo>
                  <a:pt x="211759" y="8077"/>
                </a:lnTo>
                <a:lnTo>
                  <a:pt x="207594" y="3670"/>
                </a:lnTo>
                <a:lnTo>
                  <a:pt x="205092" y="2565"/>
                </a:lnTo>
                <a:lnTo>
                  <a:pt x="202145" y="2565"/>
                </a:lnTo>
                <a:lnTo>
                  <a:pt x="120599" y="2565"/>
                </a:lnTo>
                <a:lnTo>
                  <a:pt x="118033" y="3670"/>
                </a:lnTo>
                <a:lnTo>
                  <a:pt x="113626" y="8077"/>
                </a:lnTo>
                <a:lnTo>
                  <a:pt x="112522" y="10782"/>
                </a:lnTo>
                <a:lnTo>
                  <a:pt x="112522" y="176301"/>
                </a:lnTo>
                <a:lnTo>
                  <a:pt x="110363" y="190131"/>
                </a:lnTo>
                <a:lnTo>
                  <a:pt x="103886" y="199999"/>
                </a:lnTo>
                <a:lnTo>
                  <a:pt x="93103" y="205917"/>
                </a:lnTo>
                <a:lnTo>
                  <a:pt x="78003" y="207899"/>
                </a:lnTo>
                <a:lnTo>
                  <a:pt x="68795" y="207327"/>
                </a:lnTo>
                <a:lnTo>
                  <a:pt x="28409" y="189522"/>
                </a:lnTo>
                <a:lnTo>
                  <a:pt x="17627" y="179616"/>
                </a:lnTo>
                <a:lnTo>
                  <a:pt x="15494" y="178320"/>
                </a:lnTo>
                <a:lnTo>
                  <a:pt x="10833" y="177584"/>
                </a:lnTo>
                <a:lnTo>
                  <a:pt x="8636" y="177901"/>
                </a:lnTo>
                <a:lnTo>
                  <a:pt x="4470" y="179857"/>
                </a:lnTo>
                <a:lnTo>
                  <a:pt x="2819" y="181394"/>
                </a:lnTo>
                <a:lnTo>
                  <a:pt x="368" y="185547"/>
                </a:lnTo>
                <a:lnTo>
                  <a:pt x="0" y="188061"/>
                </a:lnTo>
                <a:lnTo>
                  <a:pt x="11391" y="275971"/>
                </a:lnTo>
                <a:lnTo>
                  <a:pt x="50457" y="295681"/>
                </a:lnTo>
                <a:lnTo>
                  <a:pt x="90728" y="303936"/>
                </a:lnTo>
                <a:lnTo>
                  <a:pt x="103708" y="304495"/>
                </a:lnTo>
                <a:lnTo>
                  <a:pt x="126644" y="302742"/>
                </a:lnTo>
                <a:lnTo>
                  <a:pt x="165760" y="288785"/>
                </a:lnTo>
                <a:lnTo>
                  <a:pt x="195440" y="261086"/>
                </a:lnTo>
                <a:lnTo>
                  <a:pt x="210870" y="224167"/>
                </a:lnTo>
                <a:lnTo>
                  <a:pt x="212801" y="202742"/>
                </a:lnTo>
                <a:lnTo>
                  <a:pt x="212801" y="10782"/>
                </a:lnTo>
                <a:close/>
              </a:path>
              <a:path w="1928495" h="304800" extrusionOk="0">
                <a:moveTo>
                  <a:pt x="581317" y="281482"/>
                </a:moveTo>
                <a:lnTo>
                  <a:pt x="579361" y="277317"/>
                </a:lnTo>
                <a:lnTo>
                  <a:pt x="565404" y="251231"/>
                </a:lnTo>
                <a:lnTo>
                  <a:pt x="530796" y="186575"/>
                </a:lnTo>
                <a:lnTo>
                  <a:pt x="496582" y="122669"/>
                </a:lnTo>
                <a:lnTo>
                  <a:pt x="437210" y="11747"/>
                </a:lnTo>
                <a:lnTo>
                  <a:pt x="436232" y="10045"/>
                </a:lnTo>
                <a:lnTo>
                  <a:pt x="434759" y="8572"/>
                </a:lnTo>
                <a:lnTo>
                  <a:pt x="430847" y="6121"/>
                </a:lnTo>
                <a:lnTo>
                  <a:pt x="429006" y="5499"/>
                </a:lnTo>
                <a:lnTo>
                  <a:pt x="421055" y="5499"/>
                </a:lnTo>
                <a:lnTo>
                  <a:pt x="421055" y="186575"/>
                </a:lnTo>
                <a:lnTo>
                  <a:pt x="352729" y="186575"/>
                </a:lnTo>
                <a:lnTo>
                  <a:pt x="387997" y="122669"/>
                </a:lnTo>
                <a:lnTo>
                  <a:pt x="421055" y="186575"/>
                </a:lnTo>
                <a:lnTo>
                  <a:pt x="421055" y="5499"/>
                </a:lnTo>
                <a:lnTo>
                  <a:pt x="360819" y="5499"/>
                </a:lnTo>
                <a:lnTo>
                  <a:pt x="358978" y="6121"/>
                </a:lnTo>
                <a:lnTo>
                  <a:pt x="354571" y="8572"/>
                </a:lnTo>
                <a:lnTo>
                  <a:pt x="353098" y="9906"/>
                </a:lnTo>
                <a:lnTo>
                  <a:pt x="352361" y="11379"/>
                </a:lnTo>
                <a:lnTo>
                  <a:pt x="201409" y="276948"/>
                </a:lnTo>
                <a:lnTo>
                  <a:pt x="198958" y="281114"/>
                </a:lnTo>
                <a:lnTo>
                  <a:pt x="198831" y="284911"/>
                </a:lnTo>
                <a:lnTo>
                  <a:pt x="203238" y="291757"/>
                </a:lnTo>
                <a:lnTo>
                  <a:pt x="206794" y="293471"/>
                </a:lnTo>
                <a:lnTo>
                  <a:pt x="289674" y="293471"/>
                </a:lnTo>
                <a:lnTo>
                  <a:pt x="316738" y="251231"/>
                </a:lnTo>
                <a:lnTo>
                  <a:pt x="454482" y="251231"/>
                </a:lnTo>
                <a:lnTo>
                  <a:pt x="473214" y="287223"/>
                </a:lnTo>
                <a:lnTo>
                  <a:pt x="473951" y="288937"/>
                </a:lnTo>
                <a:lnTo>
                  <a:pt x="475348" y="290410"/>
                </a:lnTo>
                <a:lnTo>
                  <a:pt x="479513" y="292862"/>
                </a:lnTo>
                <a:lnTo>
                  <a:pt x="481406" y="293471"/>
                </a:lnTo>
                <a:lnTo>
                  <a:pt x="573976" y="293471"/>
                </a:lnTo>
                <a:lnTo>
                  <a:pt x="577392" y="291820"/>
                </a:lnTo>
                <a:lnTo>
                  <a:pt x="581317" y="285203"/>
                </a:lnTo>
                <a:lnTo>
                  <a:pt x="581317" y="281482"/>
                </a:lnTo>
                <a:close/>
              </a:path>
              <a:path w="1928495" h="304800" extrusionOk="0">
                <a:moveTo>
                  <a:pt x="887171" y="13576"/>
                </a:moveTo>
                <a:lnTo>
                  <a:pt x="886066" y="11010"/>
                </a:lnTo>
                <a:lnTo>
                  <a:pt x="881659" y="6604"/>
                </a:lnTo>
                <a:lnTo>
                  <a:pt x="878954" y="5499"/>
                </a:lnTo>
                <a:lnTo>
                  <a:pt x="800963" y="5499"/>
                </a:lnTo>
                <a:lnTo>
                  <a:pt x="798283" y="6604"/>
                </a:lnTo>
                <a:lnTo>
                  <a:pt x="793864" y="11010"/>
                </a:lnTo>
                <a:lnTo>
                  <a:pt x="792759" y="13576"/>
                </a:lnTo>
                <a:lnTo>
                  <a:pt x="792759" y="151701"/>
                </a:lnTo>
                <a:lnTo>
                  <a:pt x="771829" y="122859"/>
                </a:lnTo>
                <a:lnTo>
                  <a:pt x="688454" y="10274"/>
                </a:lnTo>
                <a:lnTo>
                  <a:pt x="687959" y="9055"/>
                </a:lnTo>
                <a:lnTo>
                  <a:pt x="686676" y="7950"/>
                </a:lnTo>
                <a:lnTo>
                  <a:pt x="682510" y="5994"/>
                </a:lnTo>
                <a:lnTo>
                  <a:pt x="680745" y="5499"/>
                </a:lnTo>
                <a:lnTo>
                  <a:pt x="594791" y="5499"/>
                </a:lnTo>
                <a:lnTo>
                  <a:pt x="592213" y="6604"/>
                </a:lnTo>
                <a:lnTo>
                  <a:pt x="587806" y="11010"/>
                </a:lnTo>
                <a:lnTo>
                  <a:pt x="586701" y="13576"/>
                </a:lnTo>
                <a:lnTo>
                  <a:pt x="586701" y="285394"/>
                </a:lnTo>
                <a:lnTo>
                  <a:pt x="587806" y="287959"/>
                </a:lnTo>
                <a:lnTo>
                  <a:pt x="592213" y="292366"/>
                </a:lnTo>
                <a:lnTo>
                  <a:pt x="594791" y="293471"/>
                </a:lnTo>
                <a:lnTo>
                  <a:pt x="672528" y="293471"/>
                </a:lnTo>
                <a:lnTo>
                  <a:pt x="675220" y="292366"/>
                </a:lnTo>
                <a:lnTo>
                  <a:pt x="679627" y="287959"/>
                </a:lnTo>
                <a:lnTo>
                  <a:pt x="680745" y="285394"/>
                </a:lnTo>
                <a:lnTo>
                  <a:pt x="680745" y="149479"/>
                </a:lnTo>
                <a:lnTo>
                  <a:pt x="785291" y="290296"/>
                </a:lnTo>
                <a:lnTo>
                  <a:pt x="786765" y="291325"/>
                </a:lnTo>
                <a:lnTo>
                  <a:pt x="790676" y="293052"/>
                </a:lnTo>
                <a:lnTo>
                  <a:pt x="792276" y="293471"/>
                </a:lnTo>
                <a:lnTo>
                  <a:pt x="878954" y="293471"/>
                </a:lnTo>
                <a:lnTo>
                  <a:pt x="881659" y="292366"/>
                </a:lnTo>
                <a:lnTo>
                  <a:pt x="886066" y="287959"/>
                </a:lnTo>
                <a:lnTo>
                  <a:pt x="887171" y="285394"/>
                </a:lnTo>
                <a:lnTo>
                  <a:pt x="887171" y="13576"/>
                </a:lnTo>
                <a:close/>
              </a:path>
              <a:path w="1928495" h="304800" extrusionOk="0">
                <a:moveTo>
                  <a:pt x="1156030" y="225653"/>
                </a:moveTo>
                <a:lnTo>
                  <a:pt x="1154988" y="222948"/>
                </a:lnTo>
                <a:lnTo>
                  <a:pt x="1150823" y="218541"/>
                </a:lnTo>
                <a:lnTo>
                  <a:pt x="1148194" y="217449"/>
                </a:lnTo>
                <a:lnTo>
                  <a:pt x="1011682" y="217449"/>
                </a:lnTo>
                <a:lnTo>
                  <a:pt x="1011682" y="186575"/>
                </a:lnTo>
                <a:lnTo>
                  <a:pt x="1120038" y="186220"/>
                </a:lnTo>
                <a:lnTo>
                  <a:pt x="1122603" y="185115"/>
                </a:lnTo>
                <a:lnTo>
                  <a:pt x="1127010" y="180708"/>
                </a:lnTo>
                <a:lnTo>
                  <a:pt x="1128115" y="178015"/>
                </a:lnTo>
                <a:lnTo>
                  <a:pt x="1128115" y="118999"/>
                </a:lnTo>
                <a:lnTo>
                  <a:pt x="1127010" y="116420"/>
                </a:lnTo>
                <a:lnTo>
                  <a:pt x="1122603" y="112026"/>
                </a:lnTo>
                <a:lnTo>
                  <a:pt x="1120038" y="110921"/>
                </a:lnTo>
                <a:lnTo>
                  <a:pt x="1011682" y="110921"/>
                </a:lnTo>
                <a:lnTo>
                  <a:pt x="1011682" y="81534"/>
                </a:lnTo>
                <a:lnTo>
                  <a:pt x="1138021" y="81534"/>
                </a:lnTo>
                <a:lnTo>
                  <a:pt x="1140599" y="80441"/>
                </a:lnTo>
                <a:lnTo>
                  <a:pt x="1145019" y="76034"/>
                </a:lnTo>
                <a:lnTo>
                  <a:pt x="1146111" y="73342"/>
                </a:lnTo>
                <a:lnTo>
                  <a:pt x="1146111" y="13576"/>
                </a:lnTo>
                <a:lnTo>
                  <a:pt x="1145019" y="11010"/>
                </a:lnTo>
                <a:lnTo>
                  <a:pt x="1140599" y="6616"/>
                </a:lnTo>
                <a:lnTo>
                  <a:pt x="1138021" y="5499"/>
                </a:lnTo>
                <a:lnTo>
                  <a:pt x="918019" y="5499"/>
                </a:lnTo>
                <a:lnTo>
                  <a:pt x="915441" y="6616"/>
                </a:lnTo>
                <a:lnTo>
                  <a:pt x="911034" y="11010"/>
                </a:lnTo>
                <a:lnTo>
                  <a:pt x="909929" y="13576"/>
                </a:lnTo>
                <a:lnTo>
                  <a:pt x="909929" y="285394"/>
                </a:lnTo>
                <a:lnTo>
                  <a:pt x="911034" y="287959"/>
                </a:lnTo>
                <a:lnTo>
                  <a:pt x="915441" y="292379"/>
                </a:lnTo>
                <a:lnTo>
                  <a:pt x="918019" y="293471"/>
                </a:lnTo>
                <a:lnTo>
                  <a:pt x="920953" y="293471"/>
                </a:lnTo>
                <a:lnTo>
                  <a:pt x="1148194" y="293471"/>
                </a:lnTo>
                <a:lnTo>
                  <a:pt x="1150823" y="292379"/>
                </a:lnTo>
                <a:lnTo>
                  <a:pt x="1154988" y="287959"/>
                </a:lnTo>
                <a:lnTo>
                  <a:pt x="1156030" y="285394"/>
                </a:lnTo>
                <a:lnTo>
                  <a:pt x="1156030" y="225653"/>
                </a:lnTo>
                <a:close/>
              </a:path>
              <a:path w="1928495" h="304800" extrusionOk="0">
                <a:moveTo>
                  <a:pt x="1259598" y="13576"/>
                </a:moveTo>
                <a:lnTo>
                  <a:pt x="1258684" y="11010"/>
                </a:lnTo>
                <a:lnTo>
                  <a:pt x="1255014" y="6616"/>
                </a:lnTo>
                <a:lnTo>
                  <a:pt x="1252740" y="5499"/>
                </a:lnTo>
                <a:lnTo>
                  <a:pt x="1179029" y="5499"/>
                </a:lnTo>
                <a:lnTo>
                  <a:pt x="1176782" y="6616"/>
                </a:lnTo>
                <a:lnTo>
                  <a:pt x="1173099" y="11010"/>
                </a:lnTo>
                <a:lnTo>
                  <a:pt x="1172184" y="13576"/>
                </a:lnTo>
                <a:lnTo>
                  <a:pt x="1172184" y="285394"/>
                </a:lnTo>
                <a:lnTo>
                  <a:pt x="1173099" y="287959"/>
                </a:lnTo>
                <a:lnTo>
                  <a:pt x="1176782" y="292379"/>
                </a:lnTo>
                <a:lnTo>
                  <a:pt x="1179029" y="293471"/>
                </a:lnTo>
                <a:lnTo>
                  <a:pt x="1181735" y="293471"/>
                </a:lnTo>
                <a:lnTo>
                  <a:pt x="1252740" y="293471"/>
                </a:lnTo>
                <a:lnTo>
                  <a:pt x="1255014" y="292379"/>
                </a:lnTo>
                <a:lnTo>
                  <a:pt x="1258684" y="287959"/>
                </a:lnTo>
                <a:lnTo>
                  <a:pt x="1259598" y="285394"/>
                </a:lnTo>
                <a:lnTo>
                  <a:pt x="1259598" y="13576"/>
                </a:lnTo>
                <a:close/>
              </a:path>
              <a:path w="1928495" h="304800" extrusionOk="0">
                <a:moveTo>
                  <a:pt x="1606765" y="284607"/>
                </a:moveTo>
                <a:lnTo>
                  <a:pt x="1606588" y="280746"/>
                </a:lnTo>
                <a:lnTo>
                  <a:pt x="1604137" y="276580"/>
                </a:lnTo>
                <a:lnTo>
                  <a:pt x="1558607" y="199809"/>
                </a:lnTo>
                <a:lnTo>
                  <a:pt x="1553819" y="191731"/>
                </a:lnTo>
                <a:lnTo>
                  <a:pt x="1520024" y="163449"/>
                </a:lnTo>
                <a:lnTo>
                  <a:pt x="1526641" y="161251"/>
                </a:lnTo>
                <a:lnTo>
                  <a:pt x="1563801" y="136105"/>
                </a:lnTo>
                <a:lnTo>
                  <a:pt x="1578063" y="86321"/>
                </a:lnTo>
                <a:lnTo>
                  <a:pt x="1576412" y="71259"/>
                </a:lnTo>
                <a:lnTo>
                  <a:pt x="1576133" y="68668"/>
                </a:lnTo>
                <a:lnTo>
                  <a:pt x="1547202" y="26454"/>
                </a:lnTo>
                <a:lnTo>
                  <a:pt x="1493697" y="6807"/>
                </a:lnTo>
                <a:lnTo>
                  <a:pt x="1476311" y="5803"/>
                </a:lnTo>
                <a:lnTo>
                  <a:pt x="1476311" y="88277"/>
                </a:lnTo>
                <a:lnTo>
                  <a:pt x="1476311" y="97332"/>
                </a:lnTo>
                <a:lnTo>
                  <a:pt x="1445183" y="124421"/>
                </a:lnTo>
                <a:lnTo>
                  <a:pt x="1421587" y="125984"/>
                </a:lnTo>
                <a:lnTo>
                  <a:pt x="1377518" y="125984"/>
                </a:lnTo>
                <a:lnTo>
                  <a:pt x="1377518" y="71259"/>
                </a:lnTo>
                <a:lnTo>
                  <a:pt x="1434807" y="71259"/>
                </a:lnTo>
                <a:lnTo>
                  <a:pt x="1472768" y="81661"/>
                </a:lnTo>
                <a:lnTo>
                  <a:pt x="1476311" y="88277"/>
                </a:lnTo>
                <a:lnTo>
                  <a:pt x="1476311" y="5803"/>
                </a:lnTo>
                <a:lnTo>
                  <a:pt x="1471180" y="5499"/>
                </a:lnTo>
                <a:lnTo>
                  <a:pt x="1283843" y="5499"/>
                </a:lnTo>
                <a:lnTo>
                  <a:pt x="1281277" y="6616"/>
                </a:lnTo>
                <a:lnTo>
                  <a:pt x="1276870" y="11010"/>
                </a:lnTo>
                <a:lnTo>
                  <a:pt x="1275765" y="13589"/>
                </a:lnTo>
                <a:lnTo>
                  <a:pt x="1275765" y="285394"/>
                </a:lnTo>
                <a:lnTo>
                  <a:pt x="1276870" y="287972"/>
                </a:lnTo>
                <a:lnTo>
                  <a:pt x="1281277" y="292379"/>
                </a:lnTo>
                <a:lnTo>
                  <a:pt x="1283843" y="293471"/>
                </a:lnTo>
                <a:lnTo>
                  <a:pt x="1371511" y="293471"/>
                </a:lnTo>
                <a:lnTo>
                  <a:pt x="1374203" y="292379"/>
                </a:lnTo>
                <a:lnTo>
                  <a:pt x="1378610" y="287972"/>
                </a:lnTo>
                <a:lnTo>
                  <a:pt x="1379715" y="285394"/>
                </a:lnTo>
                <a:lnTo>
                  <a:pt x="1379715" y="191731"/>
                </a:lnTo>
                <a:lnTo>
                  <a:pt x="1428572" y="191731"/>
                </a:lnTo>
                <a:lnTo>
                  <a:pt x="1436154" y="192468"/>
                </a:lnTo>
                <a:lnTo>
                  <a:pt x="1438122" y="193941"/>
                </a:lnTo>
                <a:lnTo>
                  <a:pt x="1439341" y="194665"/>
                </a:lnTo>
                <a:lnTo>
                  <a:pt x="1440510" y="195656"/>
                </a:lnTo>
                <a:lnTo>
                  <a:pt x="1442707" y="198107"/>
                </a:lnTo>
                <a:lnTo>
                  <a:pt x="1443748" y="199326"/>
                </a:lnTo>
                <a:lnTo>
                  <a:pt x="1444726" y="200545"/>
                </a:lnTo>
                <a:lnTo>
                  <a:pt x="1444358" y="199809"/>
                </a:lnTo>
                <a:lnTo>
                  <a:pt x="1491373" y="287235"/>
                </a:lnTo>
                <a:lnTo>
                  <a:pt x="1499336" y="293471"/>
                </a:lnTo>
                <a:lnTo>
                  <a:pt x="1599234" y="293471"/>
                </a:lnTo>
                <a:lnTo>
                  <a:pt x="1602600" y="291706"/>
                </a:lnTo>
                <a:lnTo>
                  <a:pt x="1606765" y="284607"/>
                </a:lnTo>
                <a:close/>
              </a:path>
              <a:path w="1928495" h="304800" extrusionOk="0">
                <a:moveTo>
                  <a:pt x="1928101" y="149123"/>
                </a:moveTo>
                <a:lnTo>
                  <a:pt x="1925370" y="113868"/>
                </a:lnTo>
                <a:lnTo>
                  <a:pt x="1917750" y="85572"/>
                </a:lnTo>
                <a:lnTo>
                  <a:pt x="1917179" y="83426"/>
                </a:lnTo>
                <a:lnTo>
                  <a:pt x="1884387" y="36906"/>
                </a:lnTo>
                <a:lnTo>
                  <a:pt x="1830298" y="9220"/>
                </a:lnTo>
                <a:lnTo>
                  <a:pt x="1826361" y="8445"/>
                </a:lnTo>
                <a:lnTo>
                  <a:pt x="1826361" y="149123"/>
                </a:lnTo>
                <a:lnTo>
                  <a:pt x="1825218" y="163944"/>
                </a:lnTo>
                <a:lnTo>
                  <a:pt x="1798053" y="203682"/>
                </a:lnTo>
                <a:lnTo>
                  <a:pt x="1755457" y="212661"/>
                </a:lnTo>
                <a:lnTo>
                  <a:pt x="1739226" y="211658"/>
                </a:lnTo>
                <a:lnTo>
                  <a:pt x="1702943" y="196697"/>
                </a:lnTo>
                <a:lnTo>
                  <a:pt x="1684947" y="149123"/>
                </a:lnTo>
                <a:lnTo>
                  <a:pt x="1686064" y="134302"/>
                </a:lnTo>
                <a:lnTo>
                  <a:pt x="1712963" y="94564"/>
                </a:lnTo>
                <a:lnTo>
                  <a:pt x="1755457" y="85572"/>
                </a:lnTo>
                <a:lnTo>
                  <a:pt x="1771700" y="86563"/>
                </a:lnTo>
                <a:lnTo>
                  <a:pt x="1808175" y="101561"/>
                </a:lnTo>
                <a:lnTo>
                  <a:pt x="1826361" y="149123"/>
                </a:lnTo>
                <a:lnTo>
                  <a:pt x="1826361" y="8445"/>
                </a:lnTo>
                <a:lnTo>
                  <a:pt x="1795475" y="2298"/>
                </a:lnTo>
                <a:lnTo>
                  <a:pt x="1755457" y="0"/>
                </a:lnTo>
                <a:lnTo>
                  <a:pt x="1715452" y="2298"/>
                </a:lnTo>
                <a:lnTo>
                  <a:pt x="1650987" y="20751"/>
                </a:lnTo>
                <a:lnTo>
                  <a:pt x="1607413" y="57772"/>
                </a:lnTo>
                <a:lnTo>
                  <a:pt x="1585556" y="113868"/>
                </a:lnTo>
                <a:lnTo>
                  <a:pt x="1582826" y="149123"/>
                </a:lnTo>
                <a:lnTo>
                  <a:pt x="1585556" y="184365"/>
                </a:lnTo>
                <a:lnTo>
                  <a:pt x="1607413" y="240372"/>
                </a:lnTo>
                <a:lnTo>
                  <a:pt x="1650987" y="277215"/>
                </a:lnTo>
                <a:lnTo>
                  <a:pt x="1715452" y="295579"/>
                </a:lnTo>
                <a:lnTo>
                  <a:pt x="1755457" y="297878"/>
                </a:lnTo>
                <a:lnTo>
                  <a:pt x="1795475" y="295579"/>
                </a:lnTo>
                <a:lnTo>
                  <a:pt x="1859940" y="277215"/>
                </a:lnTo>
                <a:lnTo>
                  <a:pt x="1903514" y="240372"/>
                </a:lnTo>
                <a:lnTo>
                  <a:pt x="1917738" y="212661"/>
                </a:lnTo>
                <a:lnTo>
                  <a:pt x="1925370" y="184365"/>
                </a:lnTo>
                <a:lnTo>
                  <a:pt x="1928101" y="149123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19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2854492" y="3378771"/>
            <a:ext cx="73858" cy="7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9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2973654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9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093821" y="3379974"/>
            <a:ext cx="75772" cy="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9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3217807" y="3379974"/>
            <a:ext cx="56370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9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3326222" y="3379975"/>
            <a:ext cx="65012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9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3443173" y="3379974"/>
            <a:ext cx="67733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9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3561233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9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751329" y="3379974"/>
            <a:ext cx="68229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9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3865665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9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4055764" y="3379974"/>
            <a:ext cx="56370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9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4157746" y="3378770"/>
            <a:ext cx="68531" cy="7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9"/>
          <p:cNvSpPr/>
          <p:nvPr/>
        </p:nvSpPr>
        <p:spPr>
          <a:xfrm>
            <a:off x="4267561" y="3380187"/>
            <a:ext cx="68417" cy="74119"/>
          </a:xfrm>
          <a:custGeom>
            <a:avLst/>
            <a:gdLst/>
            <a:ahLst/>
            <a:cxnLst/>
            <a:rect l="l" t="t" r="r" b="b"/>
            <a:pathLst>
              <a:path w="106679" h="115570" extrusionOk="0">
                <a:moveTo>
                  <a:pt x="106235" y="0"/>
                </a:moveTo>
                <a:lnTo>
                  <a:pt x="0" y="0"/>
                </a:lnTo>
                <a:lnTo>
                  <a:pt x="0" y="22860"/>
                </a:lnTo>
                <a:lnTo>
                  <a:pt x="40271" y="22860"/>
                </a:lnTo>
                <a:lnTo>
                  <a:pt x="40271" y="115570"/>
                </a:lnTo>
                <a:lnTo>
                  <a:pt x="66128" y="115570"/>
                </a:lnTo>
                <a:lnTo>
                  <a:pt x="66128" y="22860"/>
                </a:lnTo>
                <a:lnTo>
                  <a:pt x="106235" y="22860"/>
                </a:lnTo>
                <a:lnTo>
                  <a:pt x="106235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19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4367646" y="3379477"/>
            <a:ext cx="76570" cy="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9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92435" y="3379974"/>
            <a:ext cx="68229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9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4606775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9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2977573" y="3790181"/>
            <a:ext cx="60826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9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3070478" y="3789741"/>
            <a:ext cx="61094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9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3175216" y="3790181"/>
            <a:ext cx="66877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9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3287403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9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3393544" y="3789129"/>
            <a:ext cx="54701" cy="6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9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3543770" y="3790181"/>
            <a:ext cx="60826" cy="65387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9"/>
          <p:cNvSpPr/>
          <p:nvPr/>
        </p:nvSpPr>
        <p:spPr>
          <a:xfrm>
            <a:off x="3648948" y="3790185"/>
            <a:ext cx="8959" cy="65159"/>
          </a:xfrm>
          <a:custGeom>
            <a:avLst/>
            <a:gdLst/>
            <a:ahLst/>
            <a:cxnLst/>
            <a:rect l="l" t="t" r="r" b="b"/>
            <a:pathLst>
              <a:path w="13970" h="101600" extrusionOk="0">
                <a:moveTo>
                  <a:pt x="13665" y="0"/>
                </a:moveTo>
                <a:lnTo>
                  <a:pt x="0" y="0"/>
                </a:lnTo>
                <a:lnTo>
                  <a:pt x="0" y="101269"/>
                </a:lnTo>
                <a:lnTo>
                  <a:pt x="13665" y="101269"/>
                </a:lnTo>
                <a:lnTo>
                  <a:pt x="13665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19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3707493" y="3790181"/>
            <a:ext cx="51712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9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3903559" y="3790181"/>
            <a:ext cx="51712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9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3798824" y="3789741"/>
            <a:ext cx="61094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9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4052824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9"/>
          <p:cNvSpPr/>
          <p:nvPr/>
        </p:nvSpPr>
        <p:spPr>
          <a:xfrm>
            <a:off x="4214093" y="3790182"/>
            <a:ext cx="27285" cy="65159"/>
          </a:xfrm>
          <a:custGeom>
            <a:avLst/>
            <a:gdLst/>
            <a:ahLst/>
            <a:cxnLst/>
            <a:rect l="l" t="t" r="r" b="b"/>
            <a:pathLst>
              <a:path w="42545" h="101600" extrusionOk="0">
                <a:moveTo>
                  <a:pt x="41948" y="0"/>
                </a:moveTo>
                <a:lnTo>
                  <a:pt x="28282" y="0"/>
                </a:lnTo>
                <a:lnTo>
                  <a:pt x="28282" y="83362"/>
                </a:lnTo>
                <a:lnTo>
                  <a:pt x="23507" y="88557"/>
                </a:lnTo>
                <a:lnTo>
                  <a:pt x="0" y="88557"/>
                </a:lnTo>
                <a:lnTo>
                  <a:pt x="0" y="101269"/>
                </a:lnTo>
                <a:lnTo>
                  <a:pt x="11480" y="101409"/>
                </a:lnTo>
                <a:lnTo>
                  <a:pt x="24486" y="99888"/>
                </a:lnTo>
                <a:lnTo>
                  <a:pt x="34043" y="94883"/>
                </a:lnTo>
                <a:lnTo>
                  <a:pt x="39936" y="85727"/>
                </a:lnTo>
                <a:lnTo>
                  <a:pt x="41948" y="71754"/>
                </a:lnTo>
                <a:lnTo>
                  <a:pt x="41948" y="0"/>
                </a:lnTo>
                <a:close/>
              </a:path>
            </a:pathLst>
          </a:custGeom>
          <a:solidFill>
            <a:srgbClr val="005A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Google Shape;630;p19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4285873" y="3789128"/>
            <a:ext cx="66258" cy="6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9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4393765" y="3789128"/>
            <a:ext cx="61445" cy="6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9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4496310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9"/>
          <p:cNvSpPr/>
          <p:nvPr/>
        </p:nvSpPr>
        <p:spPr>
          <a:xfrm>
            <a:off x="7149941" y="3739174"/>
            <a:ext cx="2268760" cy="5701"/>
          </a:xfrm>
          <a:custGeom>
            <a:avLst/>
            <a:gdLst/>
            <a:ahLst/>
            <a:cxnLst/>
            <a:rect l="l" t="t" r="r" b="b"/>
            <a:pathLst>
              <a:path w="3537584" h="8889" extrusionOk="0">
                <a:moveTo>
                  <a:pt x="3537089" y="0"/>
                </a:moveTo>
                <a:lnTo>
                  <a:pt x="0" y="0"/>
                </a:lnTo>
                <a:lnTo>
                  <a:pt x="0" y="8636"/>
                </a:lnTo>
                <a:lnTo>
                  <a:pt x="3537089" y="8636"/>
                </a:lnTo>
                <a:lnTo>
                  <a:pt x="353708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19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7742900" y="1939384"/>
            <a:ext cx="1082270" cy="136562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9"/>
          <p:cNvSpPr/>
          <p:nvPr/>
        </p:nvSpPr>
        <p:spPr>
          <a:xfrm>
            <a:off x="7151456" y="3499485"/>
            <a:ext cx="510278" cy="191405"/>
          </a:xfrm>
          <a:custGeom>
            <a:avLst/>
            <a:gdLst/>
            <a:ahLst/>
            <a:cxnLst/>
            <a:rect l="l" t="t" r="r" b="b"/>
            <a:pathLst>
              <a:path w="795654" h="298450" extrusionOk="0">
                <a:moveTo>
                  <a:pt x="331000" y="284607"/>
                </a:moveTo>
                <a:lnTo>
                  <a:pt x="330822" y="280746"/>
                </a:lnTo>
                <a:lnTo>
                  <a:pt x="328371" y="276580"/>
                </a:lnTo>
                <a:lnTo>
                  <a:pt x="282841" y="199809"/>
                </a:lnTo>
                <a:lnTo>
                  <a:pt x="278053" y="191731"/>
                </a:lnTo>
                <a:lnTo>
                  <a:pt x="244259" y="163449"/>
                </a:lnTo>
                <a:lnTo>
                  <a:pt x="250875" y="161251"/>
                </a:lnTo>
                <a:lnTo>
                  <a:pt x="288036" y="136105"/>
                </a:lnTo>
                <a:lnTo>
                  <a:pt x="302298" y="86321"/>
                </a:lnTo>
                <a:lnTo>
                  <a:pt x="300659" y="71259"/>
                </a:lnTo>
                <a:lnTo>
                  <a:pt x="271437" y="26454"/>
                </a:lnTo>
                <a:lnTo>
                  <a:pt x="217932" y="6807"/>
                </a:lnTo>
                <a:lnTo>
                  <a:pt x="200545" y="5803"/>
                </a:lnTo>
                <a:lnTo>
                  <a:pt x="200545" y="88277"/>
                </a:lnTo>
                <a:lnTo>
                  <a:pt x="200545" y="97332"/>
                </a:lnTo>
                <a:lnTo>
                  <a:pt x="169418" y="124421"/>
                </a:lnTo>
                <a:lnTo>
                  <a:pt x="145821" y="125984"/>
                </a:lnTo>
                <a:lnTo>
                  <a:pt x="101739" y="125984"/>
                </a:lnTo>
                <a:lnTo>
                  <a:pt x="101739" y="71259"/>
                </a:lnTo>
                <a:lnTo>
                  <a:pt x="159042" y="71259"/>
                </a:lnTo>
                <a:lnTo>
                  <a:pt x="197002" y="81661"/>
                </a:lnTo>
                <a:lnTo>
                  <a:pt x="200545" y="88277"/>
                </a:lnTo>
                <a:lnTo>
                  <a:pt x="200545" y="5803"/>
                </a:lnTo>
                <a:lnTo>
                  <a:pt x="195414" y="5499"/>
                </a:lnTo>
                <a:lnTo>
                  <a:pt x="8077" y="5499"/>
                </a:lnTo>
                <a:lnTo>
                  <a:pt x="5511" y="6616"/>
                </a:lnTo>
                <a:lnTo>
                  <a:pt x="1104" y="11010"/>
                </a:lnTo>
                <a:lnTo>
                  <a:pt x="0" y="13589"/>
                </a:lnTo>
                <a:lnTo>
                  <a:pt x="0" y="285394"/>
                </a:lnTo>
                <a:lnTo>
                  <a:pt x="1104" y="287972"/>
                </a:lnTo>
                <a:lnTo>
                  <a:pt x="5511" y="292379"/>
                </a:lnTo>
                <a:lnTo>
                  <a:pt x="8077" y="293471"/>
                </a:lnTo>
                <a:lnTo>
                  <a:pt x="95745" y="293471"/>
                </a:lnTo>
                <a:lnTo>
                  <a:pt x="98437" y="292379"/>
                </a:lnTo>
                <a:lnTo>
                  <a:pt x="102844" y="287972"/>
                </a:lnTo>
                <a:lnTo>
                  <a:pt x="103949" y="285394"/>
                </a:lnTo>
                <a:lnTo>
                  <a:pt x="103949" y="191731"/>
                </a:lnTo>
                <a:lnTo>
                  <a:pt x="152806" y="191731"/>
                </a:lnTo>
                <a:lnTo>
                  <a:pt x="160388" y="192468"/>
                </a:lnTo>
                <a:lnTo>
                  <a:pt x="162344" y="193941"/>
                </a:lnTo>
                <a:lnTo>
                  <a:pt x="163576" y="194665"/>
                </a:lnTo>
                <a:lnTo>
                  <a:pt x="164744" y="195656"/>
                </a:lnTo>
                <a:lnTo>
                  <a:pt x="166941" y="198107"/>
                </a:lnTo>
                <a:lnTo>
                  <a:pt x="167982" y="199326"/>
                </a:lnTo>
                <a:lnTo>
                  <a:pt x="168960" y="200545"/>
                </a:lnTo>
                <a:lnTo>
                  <a:pt x="168592" y="199809"/>
                </a:lnTo>
                <a:lnTo>
                  <a:pt x="215607" y="287235"/>
                </a:lnTo>
                <a:lnTo>
                  <a:pt x="223570" y="293471"/>
                </a:lnTo>
                <a:lnTo>
                  <a:pt x="323469" y="293471"/>
                </a:lnTo>
                <a:lnTo>
                  <a:pt x="326834" y="291706"/>
                </a:lnTo>
                <a:lnTo>
                  <a:pt x="331000" y="284607"/>
                </a:lnTo>
                <a:close/>
              </a:path>
              <a:path w="795654" h="298450" extrusionOk="0">
                <a:moveTo>
                  <a:pt x="433781" y="13576"/>
                </a:moveTo>
                <a:lnTo>
                  <a:pt x="432866" y="11010"/>
                </a:lnTo>
                <a:lnTo>
                  <a:pt x="429196" y="6616"/>
                </a:lnTo>
                <a:lnTo>
                  <a:pt x="426923" y="5499"/>
                </a:lnTo>
                <a:lnTo>
                  <a:pt x="353212" y="5499"/>
                </a:lnTo>
                <a:lnTo>
                  <a:pt x="350964" y="6616"/>
                </a:lnTo>
                <a:lnTo>
                  <a:pt x="347281" y="11010"/>
                </a:lnTo>
                <a:lnTo>
                  <a:pt x="346367" y="13576"/>
                </a:lnTo>
                <a:lnTo>
                  <a:pt x="346367" y="285394"/>
                </a:lnTo>
                <a:lnTo>
                  <a:pt x="347281" y="287959"/>
                </a:lnTo>
                <a:lnTo>
                  <a:pt x="350964" y="292379"/>
                </a:lnTo>
                <a:lnTo>
                  <a:pt x="353212" y="293471"/>
                </a:lnTo>
                <a:lnTo>
                  <a:pt x="355917" y="293471"/>
                </a:lnTo>
                <a:lnTo>
                  <a:pt x="426923" y="293471"/>
                </a:lnTo>
                <a:lnTo>
                  <a:pt x="429196" y="292379"/>
                </a:lnTo>
                <a:lnTo>
                  <a:pt x="432866" y="287959"/>
                </a:lnTo>
                <a:lnTo>
                  <a:pt x="433781" y="285394"/>
                </a:lnTo>
                <a:lnTo>
                  <a:pt x="433781" y="13576"/>
                </a:lnTo>
                <a:close/>
              </a:path>
              <a:path w="795654" h="298450" extrusionOk="0">
                <a:moveTo>
                  <a:pt x="795210" y="149123"/>
                </a:moveTo>
                <a:lnTo>
                  <a:pt x="792480" y="113868"/>
                </a:lnTo>
                <a:lnTo>
                  <a:pt x="784860" y="85572"/>
                </a:lnTo>
                <a:lnTo>
                  <a:pt x="784288" y="83426"/>
                </a:lnTo>
                <a:lnTo>
                  <a:pt x="751509" y="36906"/>
                </a:lnTo>
                <a:lnTo>
                  <a:pt x="697420" y="9220"/>
                </a:lnTo>
                <a:lnTo>
                  <a:pt x="693483" y="8445"/>
                </a:lnTo>
                <a:lnTo>
                  <a:pt x="693483" y="149123"/>
                </a:lnTo>
                <a:lnTo>
                  <a:pt x="692340" y="163944"/>
                </a:lnTo>
                <a:lnTo>
                  <a:pt x="665175" y="203682"/>
                </a:lnTo>
                <a:lnTo>
                  <a:pt x="622592" y="212661"/>
                </a:lnTo>
                <a:lnTo>
                  <a:pt x="606348" y="211658"/>
                </a:lnTo>
                <a:lnTo>
                  <a:pt x="570064" y="196697"/>
                </a:lnTo>
                <a:lnTo>
                  <a:pt x="552069" y="149123"/>
                </a:lnTo>
                <a:lnTo>
                  <a:pt x="553186" y="134302"/>
                </a:lnTo>
                <a:lnTo>
                  <a:pt x="580085" y="94564"/>
                </a:lnTo>
                <a:lnTo>
                  <a:pt x="622592" y="85572"/>
                </a:lnTo>
                <a:lnTo>
                  <a:pt x="638822" y="86563"/>
                </a:lnTo>
                <a:lnTo>
                  <a:pt x="675297" y="101561"/>
                </a:lnTo>
                <a:lnTo>
                  <a:pt x="693483" y="149123"/>
                </a:lnTo>
                <a:lnTo>
                  <a:pt x="693483" y="8445"/>
                </a:lnTo>
                <a:lnTo>
                  <a:pt x="662597" y="2298"/>
                </a:lnTo>
                <a:lnTo>
                  <a:pt x="622592" y="0"/>
                </a:lnTo>
                <a:lnTo>
                  <a:pt x="582574" y="2298"/>
                </a:lnTo>
                <a:lnTo>
                  <a:pt x="518109" y="20751"/>
                </a:lnTo>
                <a:lnTo>
                  <a:pt x="474535" y="57772"/>
                </a:lnTo>
                <a:lnTo>
                  <a:pt x="452678" y="113868"/>
                </a:lnTo>
                <a:lnTo>
                  <a:pt x="449948" y="149123"/>
                </a:lnTo>
                <a:lnTo>
                  <a:pt x="452678" y="184365"/>
                </a:lnTo>
                <a:lnTo>
                  <a:pt x="474535" y="240372"/>
                </a:lnTo>
                <a:lnTo>
                  <a:pt x="518109" y="277215"/>
                </a:lnTo>
                <a:lnTo>
                  <a:pt x="582574" y="295579"/>
                </a:lnTo>
                <a:lnTo>
                  <a:pt x="622592" y="297878"/>
                </a:lnTo>
                <a:lnTo>
                  <a:pt x="662597" y="295579"/>
                </a:lnTo>
                <a:lnTo>
                  <a:pt x="727049" y="277215"/>
                </a:lnTo>
                <a:lnTo>
                  <a:pt x="770636" y="240372"/>
                </a:lnTo>
                <a:lnTo>
                  <a:pt x="792480" y="184365"/>
                </a:lnTo>
                <a:lnTo>
                  <a:pt x="795210" y="14912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9"/>
          <p:cNvSpPr/>
          <p:nvPr/>
        </p:nvSpPr>
        <p:spPr>
          <a:xfrm>
            <a:off x="7734475" y="3503012"/>
            <a:ext cx="373036" cy="184889"/>
          </a:xfrm>
          <a:custGeom>
            <a:avLst/>
            <a:gdLst/>
            <a:ahLst/>
            <a:cxnLst/>
            <a:rect l="l" t="t" r="r" b="b"/>
            <a:pathLst>
              <a:path w="581659" h="288289" extrusionOk="0">
                <a:moveTo>
                  <a:pt x="319201" y="143992"/>
                </a:moveTo>
                <a:lnTo>
                  <a:pt x="316649" y="113385"/>
                </a:lnTo>
                <a:lnTo>
                  <a:pt x="309422" y="87414"/>
                </a:lnTo>
                <a:lnTo>
                  <a:pt x="309003" y="85864"/>
                </a:lnTo>
                <a:lnTo>
                  <a:pt x="278422" y="40043"/>
                </a:lnTo>
                <a:lnTo>
                  <a:pt x="231127" y="10020"/>
                </a:lnTo>
                <a:lnTo>
                  <a:pt x="219290" y="6883"/>
                </a:lnTo>
                <a:lnTo>
                  <a:pt x="219290" y="144360"/>
                </a:lnTo>
                <a:lnTo>
                  <a:pt x="218440" y="157454"/>
                </a:lnTo>
                <a:lnTo>
                  <a:pt x="198094" y="192608"/>
                </a:lnTo>
                <a:lnTo>
                  <a:pt x="165658" y="200558"/>
                </a:lnTo>
                <a:lnTo>
                  <a:pt x="103949" y="200558"/>
                </a:lnTo>
                <a:lnTo>
                  <a:pt x="103949" y="87414"/>
                </a:lnTo>
                <a:lnTo>
                  <a:pt x="168605" y="87414"/>
                </a:lnTo>
                <a:lnTo>
                  <a:pt x="206425" y="101752"/>
                </a:lnTo>
                <a:lnTo>
                  <a:pt x="219290" y="144360"/>
                </a:lnTo>
                <a:lnTo>
                  <a:pt x="219290" y="6883"/>
                </a:lnTo>
                <a:lnTo>
                  <a:pt x="202869" y="2501"/>
                </a:lnTo>
                <a:lnTo>
                  <a:pt x="171538" y="0"/>
                </a:lnTo>
                <a:lnTo>
                  <a:pt x="8204" y="0"/>
                </a:lnTo>
                <a:lnTo>
                  <a:pt x="5511" y="1104"/>
                </a:lnTo>
                <a:lnTo>
                  <a:pt x="1104" y="5511"/>
                </a:lnTo>
                <a:lnTo>
                  <a:pt x="0" y="8077"/>
                </a:lnTo>
                <a:lnTo>
                  <a:pt x="0" y="279895"/>
                </a:lnTo>
                <a:lnTo>
                  <a:pt x="1104" y="282460"/>
                </a:lnTo>
                <a:lnTo>
                  <a:pt x="3314" y="284657"/>
                </a:lnTo>
                <a:lnTo>
                  <a:pt x="5511" y="286880"/>
                </a:lnTo>
                <a:lnTo>
                  <a:pt x="8204" y="287972"/>
                </a:lnTo>
                <a:lnTo>
                  <a:pt x="172999" y="287972"/>
                </a:lnTo>
                <a:lnTo>
                  <a:pt x="231394" y="277876"/>
                </a:lnTo>
                <a:lnTo>
                  <a:pt x="278053" y="247573"/>
                </a:lnTo>
                <a:lnTo>
                  <a:pt x="308902" y="201282"/>
                </a:lnTo>
                <a:lnTo>
                  <a:pt x="309105" y="200558"/>
                </a:lnTo>
                <a:lnTo>
                  <a:pt x="316623" y="174015"/>
                </a:lnTo>
                <a:lnTo>
                  <a:pt x="319201" y="143992"/>
                </a:lnTo>
                <a:close/>
              </a:path>
              <a:path w="581659" h="288289" extrusionOk="0">
                <a:moveTo>
                  <a:pt x="581444" y="220154"/>
                </a:moveTo>
                <a:lnTo>
                  <a:pt x="580402" y="217449"/>
                </a:lnTo>
                <a:lnTo>
                  <a:pt x="576237" y="213042"/>
                </a:lnTo>
                <a:lnTo>
                  <a:pt x="573608" y="211950"/>
                </a:lnTo>
                <a:lnTo>
                  <a:pt x="437095" y="211950"/>
                </a:lnTo>
                <a:lnTo>
                  <a:pt x="437095" y="181076"/>
                </a:lnTo>
                <a:lnTo>
                  <a:pt x="545452" y="180721"/>
                </a:lnTo>
                <a:lnTo>
                  <a:pt x="548017" y="179616"/>
                </a:lnTo>
                <a:lnTo>
                  <a:pt x="552424" y="175209"/>
                </a:lnTo>
                <a:lnTo>
                  <a:pt x="553529" y="172516"/>
                </a:lnTo>
                <a:lnTo>
                  <a:pt x="553529" y="113499"/>
                </a:lnTo>
                <a:lnTo>
                  <a:pt x="552424" y="110921"/>
                </a:lnTo>
                <a:lnTo>
                  <a:pt x="548017" y="106527"/>
                </a:lnTo>
                <a:lnTo>
                  <a:pt x="545452" y="105422"/>
                </a:lnTo>
                <a:lnTo>
                  <a:pt x="437095" y="105422"/>
                </a:lnTo>
                <a:lnTo>
                  <a:pt x="437095" y="76034"/>
                </a:lnTo>
                <a:lnTo>
                  <a:pt x="563448" y="76034"/>
                </a:lnTo>
                <a:lnTo>
                  <a:pt x="566026" y="74942"/>
                </a:lnTo>
                <a:lnTo>
                  <a:pt x="570433" y="70535"/>
                </a:lnTo>
                <a:lnTo>
                  <a:pt x="571525" y="67843"/>
                </a:lnTo>
                <a:lnTo>
                  <a:pt x="571525" y="8077"/>
                </a:lnTo>
                <a:lnTo>
                  <a:pt x="570433" y="5511"/>
                </a:lnTo>
                <a:lnTo>
                  <a:pt x="566026" y="1117"/>
                </a:lnTo>
                <a:lnTo>
                  <a:pt x="563448" y="0"/>
                </a:lnTo>
                <a:lnTo>
                  <a:pt x="343433" y="0"/>
                </a:lnTo>
                <a:lnTo>
                  <a:pt x="340855" y="1117"/>
                </a:lnTo>
                <a:lnTo>
                  <a:pt x="336448" y="5511"/>
                </a:lnTo>
                <a:lnTo>
                  <a:pt x="335356" y="8077"/>
                </a:lnTo>
                <a:lnTo>
                  <a:pt x="335356" y="279895"/>
                </a:lnTo>
                <a:lnTo>
                  <a:pt x="336448" y="282460"/>
                </a:lnTo>
                <a:lnTo>
                  <a:pt x="340855" y="286880"/>
                </a:lnTo>
                <a:lnTo>
                  <a:pt x="343433" y="287972"/>
                </a:lnTo>
                <a:lnTo>
                  <a:pt x="346367" y="287972"/>
                </a:lnTo>
                <a:lnTo>
                  <a:pt x="573608" y="287972"/>
                </a:lnTo>
                <a:lnTo>
                  <a:pt x="576237" y="286880"/>
                </a:lnTo>
                <a:lnTo>
                  <a:pt x="580402" y="282460"/>
                </a:lnTo>
                <a:lnTo>
                  <a:pt x="581444" y="279895"/>
                </a:lnTo>
                <a:lnTo>
                  <a:pt x="581444" y="22015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9"/>
          <p:cNvSpPr/>
          <p:nvPr/>
        </p:nvSpPr>
        <p:spPr>
          <a:xfrm>
            <a:off x="8180311" y="3499486"/>
            <a:ext cx="1236802" cy="195477"/>
          </a:xfrm>
          <a:custGeom>
            <a:avLst/>
            <a:gdLst/>
            <a:ahLst/>
            <a:cxnLst/>
            <a:rect l="l" t="t" r="r" b="b"/>
            <a:pathLst>
              <a:path w="1928495" h="304800" extrusionOk="0">
                <a:moveTo>
                  <a:pt x="212801" y="10782"/>
                </a:moveTo>
                <a:lnTo>
                  <a:pt x="211759" y="8077"/>
                </a:lnTo>
                <a:lnTo>
                  <a:pt x="207594" y="3670"/>
                </a:lnTo>
                <a:lnTo>
                  <a:pt x="205092" y="2565"/>
                </a:lnTo>
                <a:lnTo>
                  <a:pt x="202145" y="2565"/>
                </a:lnTo>
                <a:lnTo>
                  <a:pt x="120599" y="2565"/>
                </a:lnTo>
                <a:lnTo>
                  <a:pt x="118033" y="3670"/>
                </a:lnTo>
                <a:lnTo>
                  <a:pt x="113626" y="8077"/>
                </a:lnTo>
                <a:lnTo>
                  <a:pt x="112522" y="10782"/>
                </a:lnTo>
                <a:lnTo>
                  <a:pt x="112522" y="176301"/>
                </a:lnTo>
                <a:lnTo>
                  <a:pt x="110363" y="190131"/>
                </a:lnTo>
                <a:lnTo>
                  <a:pt x="103886" y="199999"/>
                </a:lnTo>
                <a:lnTo>
                  <a:pt x="93103" y="205917"/>
                </a:lnTo>
                <a:lnTo>
                  <a:pt x="78003" y="207899"/>
                </a:lnTo>
                <a:lnTo>
                  <a:pt x="68783" y="207327"/>
                </a:lnTo>
                <a:lnTo>
                  <a:pt x="28409" y="189522"/>
                </a:lnTo>
                <a:lnTo>
                  <a:pt x="17627" y="179616"/>
                </a:lnTo>
                <a:lnTo>
                  <a:pt x="15494" y="178320"/>
                </a:lnTo>
                <a:lnTo>
                  <a:pt x="10845" y="177584"/>
                </a:lnTo>
                <a:lnTo>
                  <a:pt x="8636" y="177901"/>
                </a:lnTo>
                <a:lnTo>
                  <a:pt x="4470" y="179857"/>
                </a:lnTo>
                <a:lnTo>
                  <a:pt x="2819" y="181394"/>
                </a:lnTo>
                <a:lnTo>
                  <a:pt x="368" y="185547"/>
                </a:lnTo>
                <a:lnTo>
                  <a:pt x="0" y="188061"/>
                </a:lnTo>
                <a:lnTo>
                  <a:pt x="11391" y="275971"/>
                </a:lnTo>
                <a:lnTo>
                  <a:pt x="50457" y="295681"/>
                </a:lnTo>
                <a:lnTo>
                  <a:pt x="90728" y="303936"/>
                </a:lnTo>
                <a:lnTo>
                  <a:pt x="103708" y="304495"/>
                </a:lnTo>
                <a:lnTo>
                  <a:pt x="126644" y="302742"/>
                </a:lnTo>
                <a:lnTo>
                  <a:pt x="165760" y="288785"/>
                </a:lnTo>
                <a:lnTo>
                  <a:pt x="195440" y="261086"/>
                </a:lnTo>
                <a:lnTo>
                  <a:pt x="210870" y="224167"/>
                </a:lnTo>
                <a:lnTo>
                  <a:pt x="212801" y="202742"/>
                </a:lnTo>
                <a:lnTo>
                  <a:pt x="212801" y="10782"/>
                </a:lnTo>
                <a:close/>
              </a:path>
              <a:path w="1928495" h="304800" extrusionOk="0">
                <a:moveTo>
                  <a:pt x="581317" y="281482"/>
                </a:moveTo>
                <a:lnTo>
                  <a:pt x="579361" y="277317"/>
                </a:lnTo>
                <a:lnTo>
                  <a:pt x="565404" y="251231"/>
                </a:lnTo>
                <a:lnTo>
                  <a:pt x="530796" y="186575"/>
                </a:lnTo>
                <a:lnTo>
                  <a:pt x="496582" y="122669"/>
                </a:lnTo>
                <a:lnTo>
                  <a:pt x="437210" y="11747"/>
                </a:lnTo>
                <a:lnTo>
                  <a:pt x="436232" y="10045"/>
                </a:lnTo>
                <a:lnTo>
                  <a:pt x="434759" y="8572"/>
                </a:lnTo>
                <a:lnTo>
                  <a:pt x="430847" y="6121"/>
                </a:lnTo>
                <a:lnTo>
                  <a:pt x="429006" y="5499"/>
                </a:lnTo>
                <a:lnTo>
                  <a:pt x="421055" y="5499"/>
                </a:lnTo>
                <a:lnTo>
                  <a:pt x="421055" y="186575"/>
                </a:lnTo>
                <a:lnTo>
                  <a:pt x="352729" y="186575"/>
                </a:lnTo>
                <a:lnTo>
                  <a:pt x="387997" y="122669"/>
                </a:lnTo>
                <a:lnTo>
                  <a:pt x="421055" y="186575"/>
                </a:lnTo>
                <a:lnTo>
                  <a:pt x="421055" y="5499"/>
                </a:lnTo>
                <a:lnTo>
                  <a:pt x="360819" y="5499"/>
                </a:lnTo>
                <a:lnTo>
                  <a:pt x="358978" y="6121"/>
                </a:lnTo>
                <a:lnTo>
                  <a:pt x="354571" y="8572"/>
                </a:lnTo>
                <a:lnTo>
                  <a:pt x="353098" y="9906"/>
                </a:lnTo>
                <a:lnTo>
                  <a:pt x="352361" y="11379"/>
                </a:lnTo>
                <a:lnTo>
                  <a:pt x="201409" y="276948"/>
                </a:lnTo>
                <a:lnTo>
                  <a:pt x="198958" y="281114"/>
                </a:lnTo>
                <a:lnTo>
                  <a:pt x="198831" y="284911"/>
                </a:lnTo>
                <a:lnTo>
                  <a:pt x="203238" y="291757"/>
                </a:lnTo>
                <a:lnTo>
                  <a:pt x="206781" y="293471"/>
                </a:lnTo>
                <a:lnTo>
                  <a:pt x="289674" y="293471"/>
                </a:lnTo>
                <a:lnTo>
                  <a:pt x="316738" y="251231"/>
                </a:lnTo>
                <a:lnTo>
                  <a:pt x="454482" y="251231"/>
                </a:lnTo>
                <a:lnTo>
                  <a:pt x="473202" y="287223"/>
                </a:lnTo>
                <a:lnTo>
                  <a:pt x="473938" y="288937"/>
                </a:lnTo>
                <a:lnTo>
                  <a:pt x="475348" y="290410"/>
                </a:lnTo>
                <a:lnTo>
                  <a:pt x="479513" y="292862"/>
                </a:lnTo>
                <a:lnTo>
                  <a:pt x="481406" y="293471"/>
                </a:lnTo>
                <a:lnTo>
                  <a:pt x="573976" y="293471"/>
                </a:lnTo>
                <a:lnTo>
                  <a:pt x="577392" y="291820"/>
                </a:lnTo>
                <a:lnTo>
                  <a:pt x="581317" y="285203"/>
                </a:lnTo>
                <a:lnTo>
                  <a:pt x="581317" y="281482"/>
                </a:lnTo>
                <a:close/>
              </a:path>
              <a:path w="1928495" h="304800" extrusionOk="0">
                <a:moveTo>
                  <a:pt x="887171" y="13576"/>
                </a:moveTo>
                <a:lnTo>
                  <a:pt x="886066" y="11010"/>
                </a:lnTo>
                <a:lnTo>
                  <a:pt x="881659" y="6604"/>
                </a:lnTo>
                <a:lnTo>
                  <a:pt x="878954" y="5499"/>
                </a:lnTo>
                <a:lnTo>
                  <a:pt x="800963" y="5499"/>
                </a:lnTo>
                <a:lnTo>
                  <a:pt x="798283" y="6604"/>
                </a:lnTo>
                <a:lnTo>
                  <a:pt x="793864" y="11010"/>
                </a:lnTo>
                <a:lnTo>
                  <a:pt x="792759" y="13576"/>
                </a:lnTo>
                <a:lnTo>
                  <a:pt x="792759" y="151701"/>
                </a:lnTo>
                <a:lnTo>
                  <a:pt x="771829" y="122859"/>
                </a:lnTo>
                <a:lnTo>
                  <a:pt x="688454" y="10274"/>
                </a:lnTo>
                <a:lnTo>
                  <a:pt x="687959" y="9055"/>
                </a:lnTo>
                <a:lnTo>
                  <a:pt x="686676" y="7950"/>
                </a:lnTo>
                <a:lnTo>
                  <a:pt x="682510" y="5994"/>
                </a:lnTo>
                <a:lnTo>
                  <a:pt x="680745" y="5499"/>
                </a:lnTo>
                <a:lnTo>
                  <a:pt x="594791" y="5499"/>
                </a:lnTo>
                <a:lnTo>
                  <a:pt x="592213" y="6604"/>
                </a:lnTo>
                <a:lnTo>
                  <a:pt x="587806" y="11010"/>
                </a:lnTo>
                <a:lnTo>
                  <a:pt x="586701" y="13576"/>
                </a:lnTo>
                <a:lnTo>
                  <a:pt x="586701" y="285394"/>
                </a:lnTo>
                <a:lnTo>
                  <a:pt x="587806" y="287959"/>
                </a:lnTo>
                <a:lnTo>
                  <a:pt x="592213" y="292366"/>
                </a:lnTo>
                <a:lnTo>
                  <a:pt x="594791" y="293471"/>
                </a:lnTo>
                <a:lnTo>
                  <a:pt x="672528" y="293471"/>
                </a:lnTo>
                <a:lnTo>
                  <a:pt x="675220" y="292366"/>
                </a:lnTo>
                <a:lnTo>
                  <a:pt x="679640" y="287959"/>
                </a:lnTo>
                <a:lnTo>
                  <a:pt x="680745" y="285394"/>
                </a:lnTo>
                <a:lnTo>
                  <a:pt x="680745" y="149479"/>
                </a:lnTo>
                <a:lnTo>
                  <a:pt x="785291" y="290296"/>
                </a:lnTo>
                <a:lnTo>
                  <a:pt x="786765" y="291325"/>
                </a:lnTo>
                <a:lnTo>
                  <a:pt x="790676" y="293052"/>
                </a:lnTo>
                <a:lnTo>
                  <a:pt x="792276" y="293471"/>
                </a:lnTo>
                <a:lnTo>
                  <a:pt x="878954" y="293471"/>
                </a:lnTo>
                <a:lnTo>
                  <a:pt x="881659" y="292366"/>
                </a:lnTo>
                <a:lnTo>
                  <a:pt x="886066" y="287959"/>
                </a:lnTo>
                <a:lnTo>
                  <a:pt x="887171" y="285394"/>
                </a:lnTo>
                <a:lnTo>
                  <a:pt x="887171" y="13576"/>
                </a:lnTo>
                <a:close/>
              </a:path>
              <a:path w="1928495" h="304800" extrusionOk="0">
                <a:moveTo>
                  <a:pt x="1156030" y="225653"/>
                </a:moveTo>
                <a:lnTo>
                  <a:pt x="1154988" y="222948"/>
                </a:lnTo>
                <a:lnTo>
                  <a:pt x="1150823" y="218541"/>
                </a:lnTo>
                <a:lnTo>
                  <a:pt x="1148194" y="217449"/>
                </a:lnTo>
                <a:lnTo>
                  <a:pt x="1011682" y="217449"/>
                </a:lnTo>
                <a:lnTo>
                  <a:pt x="1011682" y="186575"/>
                </a:lnTo>
                <a:lnTo>
                  <a:pt x="1120038" y="186220"/>
                </a:lnTo>
                <a:lnTo>
                  <a:pt x="1122603" y="185115"/>
                </a:lnTo>
                <a:lnTo>
                  <a:pt x="1127010" y="180708"/>
                </a:lnTo>
                <a:lnTo>
                  <a:pt x="1128115" y="178015"/>
                </a:lnTo>
                <a:lnTo>
                  <a:pt x="1128115" y="118999"/>
                </a:lnTo>
                <a:lnTo>
                  <a:pt x="1127010" y="116420"/>
                </a:lnTo>
                <a:lnTo>
                  <a:pt x="1122603" y="112026"/>
                </a:lnTo>
                <a:lnTo>
                  <a:pt x="1120038" y="110921"/>
                </a:lnTo>
                <a:lnTo>
                  <a:pt x="1011682" y="110921"/>
                </a:lnTo>
                <a:lnTo>
                  <a:pt x="1011682" y="81534"/>
                </a:lnTo>
                <a:lnTo>
                  <a:pt x="1138021" y="81534"/>
                </a:lnTo>
                <a:lnTo>
                  <a:pt x="1140599" y="80441"/>
                </a:lnTo>
                <a:lnTo>
                  <a:pt x="1145019" y="76034"/>
                </a:lnTo>
                <a:lnTo>
                  <a:pt x="1146111" y="73342"/>
                </a:lnTo>
                <a:lnTo>
                  <a:pt x="1146111" y="13576"/>
                </a:lnTo>
                <a:lnTo>
                  <a:pt x="1145019" y="11010"/>
                </a:lnTo>
                <a:lnTo>
                  <a:pt x="1140599" y="6616"/>
                </a:lnTo>
                <a:lnTo>
                  <a:pt x="1138021" y="5499"/>
                </a:lnTo>
                <a:lnTo>
                  <a:pt x="918019" y="5499"/>
                </a:lnTo>
                <a:lnTo>
                  <a:pt x="915441" y="6616"/>
                </a:lnTo>
                <a:lnTo>
                  <a:pt x="911034" y="11010"/>
                </a:lnTo>
                <a:lnTo>
                  <a:pt x="909929" y="13576"/>
                </a:lnTo>
                <a:lnTo>
                  <a:pt x="909929" y="285394"/>
                </a:lnTo>
                <a:lnTo>
                  <a:pt x="911034" y="287959"/>
                </a:lnTo>
                <a:lnTo>
                  <a:pt x="915441" y="292379"/>
                </a:lnTo>
                <a:lnTo>
                  <a:pt x="918019" y="293471"/>
                </a:lnTo>
                <a:lnTo>
                  <a:pt x="920953" y="293471"/>
                </a:lnTo>
                <a:lnTo>
                  <a:pt x="1148194" y="293471"/>
                </a:lnTo>
                <a:lnTo>
                  <a:pt x="1150823" y="292379"/>
                </a:lnTo>
                <a:lnTo>
                  <a:pt x="1154988" y="287959"/>
                </a:lnTo>
                <a:lnTo>
                  <a:pt x="1156030" y="285394"/>
                </a:lnTo>
                <a:lnTo>
                  <a:pt x="1156030" y="225653"/>
                </a:lnTo>
                <a:close/>
              </a:path>
              <a:path w="1928495" h="304800" extrusionOk="0">
                <a:moveTo>
                  <a:pt x="1259598" y="13576"/>
                </a:moveTo>
                <a:lnTo>
                  <a:pt x="1258684" y="11010"/>
                </a:lnTo>
                <a:lnTo>
                  <a:pt x="1255014" y="6616"/>
                </a:lnTo>
                <a:lnTo>
                  <a:pt x="1252740" y="5499"/>
                </a:lnTo>
                <a:lnTo>
                  <a:pt x="1179029" y="5499"/>
                </a:lnTo>
                <a:lnTo>
                  <a:pt x="1176782" y="6616"/>
                </a:lnTo>
                <a:lnTo>
                  <a:pt x="1173099" y="11010"/>
                </a:lnTo>
                <a:lnTo>
                  <a:pt x="1172184" y="13576"/>
                </a:lnTo>
                <a:lnTo>
                  <a:pt x="1172184" y="285394"/>
                </a:lnTo>
                <a:lnTo>
                  <a:pt x="1173099" y="287959"/>
                </a:lnTo>
                <a:lnTo>
                  <a:pt x="1176782" y="292379"/>
                </a:lnTo>
                <a:lnTo>
                  <a:pt x="1179029" y="293471"/>
                </a:lnTo>
                <a:lnTo>
                  <a:pt x="1181735" y="293471"/>
                </a:lnTo>
                <a:lnTo>
                  <a:pt x="1252740" y="293471"/>
                </a:lnTo>
                <a:lnTo>
                  <a:pt x="1255014" y="292379"/>
                </a:lnTo>
                <a:lnTo>
                  <a:pt x="1258684" y="287959"/>
                </a:lnTo>
                <a:lnTo>
                  <a:pt x="1259598" y="285394"/>
                </a:lnTo>
                <a:lnTo>
                  <a:pt x="1259598" y="13576"/>
                </a:lnTo>
                <a:close/>
              </a:path>
              <a:path w="1928495" h="304800" extrusionOk="0">
                <a:moveTo>
                  <a:pt x="1606765" y="284607"/>
                </a:moveTo>
                <a:lnTo>
                  <a:pt x="1606588" y="280746"/>
                </a:lnTo>
                <a:lnTo>
                  <a:pt x="1604137" y="276580"/>
                </a:lnTo>
                <a:lnTo>
                  <a:pt x="1558607" y="199809"/>
                </a:lnTo>
                <a:lnTo>
                  <a:pt x="1553819" y="191731"/>
                </a:lnTo>
                <a:lnTo>
                  <a:pt x="1520024" y="163449"/>
                </a:lnTo>
                <a:lnTo>
                  <a:pt x="1526641" y="161251"/>
                </a:lnTo>
                <a:lnTo>
                  <a:pt x="1563801" y="136105"/>
                </a:lnTo>
                <a:lnTo>
                  <a:pt x="1578063" y="86321"/>
                </a:lnTo>
                <a:lnTo>
                  <a:pt x="1576412" y="71259"/>
                </a:lnTo>
                <a:lnTo>
                  <a:pt x="1576133" y="68668"/>
                </a:lnTo>
                <a:lnTo>
                  <a:pt x="1547202" y="26454"/>
                </a:lnTo>
                <a:lnTo>
                  <a:pt x="1493697" y="6807"/>
                </a:lnTo>
                <a:lnTo>
                  <a:pt x="1476311" y="5803"/>
                </a:lnTo>
                <a:lnTo>
                  <a:pt x="1476311" y="88277"/>
                </a:lnTo>
                <a:lnTo>
                  <a:pt x="1476311" y="97332"/>
                </a:lnTo>
                <a:lnTo>
                  <a:pt x="1445171" y="124421"/>
                </a:lnTo>
                <a:lnTo>
                  <a:pt x="1421587" y="125984"/>
                </a:lnTo>
                <a:lnTo>
                  <a:pt x="1377518" y="125984"/>
                </a:lnTo>
                <a:lnTo>
                  <a:pt x="1377518" y="71259"/>
                </a:lnTo>
                <a:lnTo>
                  <a:pt x="1434807" y="71259"/>
                </a:lnTo>
                <a:lnTo>
                  <a:pt x="1472768" y="81661"/>
                </a:lnTo>
                <a:lnTo>
                  <a:pt x="1476311" y="88277"/>
                </a:lnTo>
                <a:lnTo>
                  <a:pt x="1476311" y="5803"/>
                </a:lnTo>
                <a:lnTo>
                  <a:pt x="1471180" y="5499"/>
                </a:lnTo>
                <a:lnTo>
                  <a:pt x="1283843" y="5499"/>
                </a:lnTo>
                <a:lnTo>
                  <a:pt x="1281277" y="6616"/>
                </a:lnTo>
                <a:lnTo>
                  <a:pt x="1276870" y="11010"/>
                </a:lnTo>
                <a:lnTo>
                  <a:pt x="1275765" y="13589"/>
                </a:lnTo>
                <a:lnTo>
                  <a:pt x="1275765" y="285394"/>
                </a:lnTo>
                <a:lnTo>
                  <a:pt x="1276870" y="287972"/>
                </a:lnTo>
                <a:lnTo>
                  <a:pt x="1281277" y="292379"/>
                </a:lnTo>
                <a:lnTo>
                  <a:pt x="1283843" y="293471"/>
                </a:lnTo>
                <a:lnTo>
                  <a:pt x="1371511" y="293471"/>
                </a:lnTo>
                <a:lnTo>
                  <a:pt x="1374203" y="292379"/>
                </a:lnTo>
                <a:lnTo>
                  <a:pt x="1378610" y="287972"/>
                </a:lnTo>
                <a:lnTo>
                  <a:pt x="1379715" y="285394"/>
                </a:lnTo>
                <a:lnTo>
                  <a:pt x="1379715" y="191731"/>
                </a:lnTo>
                <a:lnTo>
                  <a:pt x="1428572" y="191731"/>
                </a:lnTo>
                <a:lnTo>
                  <a:pt x="1436154" y="192468"/>
                </a:lnTo>
                <a:lnTo>
                  <a:pt x="1438122" y="193941"/>
                </a:lnTo>
                <a:lnTo>
                  <a:pt x="1439341" y="194665"/>
                </a:lnTo>
                <a:lnTo>
                  <a:pt x="1440510" y="195656"/>
                </a:lnTo>
                <a:lnTo>
                  <a:pt x="1442707" y="198107"/>
                </a:lnTo>
                <a:lnTo>
                  <a:pt x="1443748" y="199326"/>
                </a:lnTo>
                <a:lnTo>
                  <a:pt x="1444726" y="200545"/>
                </a:lnTo>
                <a:lnTo>
                  <a:pt x="1444358" y="199809"/>
                </a:lnTo>
                <a:lnTo>
                  <a:pt x="1491373" y="287235"/>
                </a:lnTo>
                <a:lnTo>
                  <a:pt x="1499336" y="293471"/>
                </a:lnTo>
                <a:lnTo>
                  <a:pt x="1599234" y="293471"/>
                </a:lnTo>
                <a:lnTo>
                  <a:pt x="1602600" y="291706"/>
                </a:lnTo>
                <a:lnTo>
                  <a:pt x="1606765" y="284607"/>
                </a:lnTo>
                <a:close/>
              </a:path>
              <a:path w="1928495" h="304800" extrusionOk="0">
                <a:moveTo>
                  <a:pt x="1928101" y="149123"/>
                </a:moveTo>
                <a:lnTo>
                  <a:pt x="1917750" y="85572"/>
                </a:lnTo>
                <a:lnTo>
                  <a:pt x="1884387" y="36906"/>
                </a:lnTo>
                <a:lnTo>
                  <a:pt x="1830298" y="9220"/>
                </a:lnTo>
                <a:lnTo>
                  <a:pt x="1826361" y="8445"/>
                </a:lnTo>
                <a:lnTo>
                  <a:pt x="1826361" y="149123"/>
                </a:lnTo>
                <a:lnTo>
                  <a:pt x="1825218" y="163944"/>
                </a:lnTo>
                <a:lnTo>
                  <a:pt x="1798053" y="203682"/>
                </a:lnTo>
                <a:lnTo>
                  <a:pt x="1755457" y="212661"/>
                </a:lnTo>
                <a:lnTo>
                  <a:pt x="1739226" y="211658"/>
                </a:lnTo>
                <a:lnTo>
                  <a:pt x="1702943" y="196697"/>
                </a:lnTo>
                <a:lnTo>
                  <a:pt x="1684947" y="149123"/>
                </a:lnTo>
                <a:lnTo>
                  <a:pt x="1686064" y="134302"/>
                </a:lnTo>
                <a:lnTo>
                  <a:pt x="1712963" y="94564"/>
                </a:lnTo>
                <a:lnTo>
                  <a:pt x="1755457" y="85572"/>
                </a:lnTo>
                <a:lnTo>
                  <a:pt x="1771700" y="86563"/>
                </a:lnTo>
                <a:lnTo>
                  <a:pt x="1808175" y="101561"/>
                </a:lnTo>
                <a:lnTo>
                  <a:pt x="1826361" y="149123"/>
                </a:lnTo>
                <a:lnTo>
                  <a:pt x="1826361" y="8445"/>
                </a:lnTo>
                <a:lnTo>
                  <a:pt x="1795475" y="2298"/>
                </a:lnTo>
                <a:lnTo>
                  <a:pt x="1755457" y="0"/>
                </a:lnTo>
                <a:lnTo>
                  <a:pt x="1715452" y="2298"/>
                </a:lnTo>
                <a:lnTo>
                  <a:pt x="1650987" y="20751"/>
                </a:lnTo>
                <a:lnTo>
                  <a:pt x="1607413" y="57772"/>
                </a:lnTo>
                <a:lnTo>
                  <a:pt x="1585556" y="113868"/>
                </a:lnTo>
                <a:lnTo>
                  <a:pt x="1582826" y="149123"/>
                </a:lnTo>
                <a:lnTo>
                  <a:pt x="1585556" y="184365"/>
                </a:lnTo>
                <a:lnTo>
                  <a:pt x="1607413" y="240372"/>
                </a:lnTo>
                <a:lnTo>
                  <a:pt x="1650987" y="277215"/>
                </a:lnTo>
                <a:lnTo>
                  <a:pt x="1715452" y="295579"/>
                </a:lnTo>
                <a:lnTo>
                  <a:pt x="1755457" y="297878"/>
                </a:lnTo>
                <a:lnTo>
                  <a:pt x="1795475" y="295579"/>
                </a:lnTo>
                <a:lnTo>
                  <a:pt x="1859927" y="277215"/>
                </a:lnTo>
                <a:lnTo>
                  <a:pt x="1903514" y="240372"/>
                </a:lnTo>
                <a:lnTo>
                  <a:pt x="1917738" y="212661"/>
                </a:lnTo>
                <a:lnTo>
                  <a:pt x="1925370" y="184365"/>
                </a:lnTo>
                <a:lnTo>
                  <a:pt x="1928101" y="14912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p19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7368577" y="3378771"/>
            <a:ext cx="73858" cy="7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9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487740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9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7607908" y="3379974"/>
            <a:ext cx="75772" cy="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7731892" y="3379974"/>
            <a:ext cx="56370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9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7840308" y="3379975"/>
            <a:ext cx="65012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9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7957260" y="3379974"/>
            <a:ext cx="67733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9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8075319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9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8265415" y="3379974"/>
            <a:ext cx="68229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9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8379751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9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8569850" y="3379974"/>
            <a:ext cx="56370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9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8671833" y="3378770"/>
            <a:ext cx="68531" cy="7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9"/>
          <p:cNvSpPr/>
          <p:nvPr/>
        </p:nvSpPr>
        <p:spPr>
          <a:xfrm>
            <a:off x="8781648" y="3380187"/>
            <a:ext cx="68417" cy="74119"/>
          </a:xfrm>
          <a:custGeom>
            <a:avLst/>
            <a:gdLst/>
            <a:ahLst/>
            <a:cxnLst/>
            <a:rect l="l" t="t" r="r" b="b"/>
            <a:pathLst>
              <a:path w="106679" h="115570" extrusionOk="0">
                <a:moveTo>
                  <a:pt x="106235" y="0"/>
                </a:moveTo>
                <a:lnTo>
                  <a:pt x="0" y="0"/>
                </a:lnTo>
                <a:lnTo>
                  <a:pt x="0" y="22860"/>
                </a:lnTo>
                <a:lnTo>
                  <a:pt x="40271" y="22860"/>
                </a:lnTo>
                <a:lnTo>
                  <a:pt x="40271" y="115570"/>
                </a:lnTo>
                <a:lnTo>
                  <a:pt x="66128" y="115570"/>
                </a:lnTo>
                <a:lnTo>
                  <a:pt x="66128" y="22860"/>
                </a:lnTo>
                <a:lnTo>
                  <a:pt x="106235" y="22860"/>
                </a:lnTo>
                <a:lnTo>
                  <a:pt x="1062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19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8881732" y="3379477"/>
            <a:ext cx="76570" cy="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9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9006522" y="3379974"/>
            <a:ext cx="68229" cy="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9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9120860" y="3378772"/>
            <a:ext cx="78883" cy="7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9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7491659" y="3790181"/>
            <a:ext cx="60826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9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7584565" y="3789741"/>
            <a:ext cx="61094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9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7689303" y="3790181"/>
            <a:ext cx="66877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9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7801489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9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7907629" y="3789129"/>
            <a:ext cx="54701" cy="6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9"/>
          <p:cNvPicPr preferRelativeResize="0"/>
          <p:nvPr/>
        </p:nvPicPr>
        <p:blipFill rotWithShape="1">
          <a:blip r:embed="rId94">
            <a:alphaModFix/>
          </a:blip>
          <a:srcRect/>
          <a:stretch/>
        </p:blipFill>
        <p:spPr>
          <a:xfrm>
            <a:off x="8057856" y="3790181"/>
            <a:ext cx="60826" cy="6538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9"/>
          <p:cNvSpPr/>
          <p:nvPr/>
        </p:nvSpPr>
        <p:spPr>
          <a:xfrm>
            <a:off x="8163036" y="3790185"/>
            <a:ext cx="8959" cy="65159"/>
          </a:xfrm>
          <a:custGeom>
            <a:avLst/>
            <a:gdLst/>
            <a:ahLst/>
            <a:cxnLst/>
            <a:rect l="l" t="t" r="r" b="b"/>
            <a:pathLst>
              <a:path w="13970" h="101600" extrusionOk="0">
                <a:moveTo>
                  <a:pt x="13665" y="0"/>
                </a:moveTo>
                <a:lnTo>
                  <a:pt x="0" y="0"/>
                </a:lnTo>
                <a:lnTo>
                  <a:pt x="0" y="101269"/>
                </a:lnTo>
                <a:lnTo>
                  <a:pt x="13665" y="101269"/>
                </a:lnTo>
                <a:lnTo>
                  <a:pt x="1366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19"/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8221580" y="3790181"/>
            <a:ext cx="51712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9"/>
          <p:cNvPicPr preferRelativeResize="0"/>
          <p:nvPr/>
        </p:nvPicPr>
        <p:blipFill rotWithShape="1">
          <a:blip r:embed="rId96">
            <a:alphaModFix/>
          </a:blip>
          <a:srcRect/>
          <a:stretch/>
        </p:blipFill>
        <p:spPr>
          <a:xfrm>
            <a:off x="8312910" y="3789741"/>
            <a:ext cx="61094" cy="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9"/>
          <p:cNvPicPr preferRelativeResize="0"/>
          <p:nvPr/>
        </p:nvPicPr>
        <p:blipFill rotWithShape="1">
          <a:blip r:embed="rId97">
            <a:alphaModFix/>
          </a:blip>
          <a:srcRect/>
          <a:stretch/>
        </p:blipFill>
        <p:spPr>
          <a:xfrm>
            <a:off x="8417645" y="3790181"/>
            <a:ext cx="51712" cy="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19"/>
          <p:cNvPicPr preferRelativeResize="0"/>
          <p:nvPr/>
        </p:nvPicPr>
        <p:blipFill rotWithShape="1">
          <a:blip r:embed="rId98">
            <a:alphaModFix/>
          </a:blip>
          <a:srcRect/>
          <a:stretch/>
        </p:blipFill>
        <p:spPr>
          <a:xfrm>
            <a:off x="8566909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9"/>
          <p:cNvSpPr/>
          <p:nvPr/>
        </p:nvSpPr>
        <p:spPr>
          <a:xfrm>
            <a:off x="8728180" y="3790182"/>
            <a:ext cx="27285" cy="65159"/>
          </a:xfrm>
          <a:custGeom>
            <a:avLst/>
            <a:gdLst/>
            <a:ahLst/>
            <a:cxnLst/>
            <a:rect l="l" t="t" r="r" b="b"/>
            <a:pathLst>
              <a:path w="42545" h="101600" extrusionOk="0">
                <a:moveTo>
                  <a:pt x="41948" y="0"/>
                </a:moveTo>
                <a:lnTo>
                  <a:pt x="28282" y="0"/>
                </a:lnTo>
                <a:lnTo>
                  <a:pt x="28282" y="83362"/>
                </a:lnTo>
                <a:lnTo>
                  <a:pt x="23507" y="88557"/>
                </a:lnTo>
                <a:lnTo>
                  <a:pt x="0" y="88557"/>
                </a:lnTo>
                <a:lnTo>
                  <a:pt x="0" y="101269"/>
                </a:lnTo>
                <a:lnTo>
                  <a:pt x="11480" y="101409"/>
                </a:lnTo>
                <a:lnTo>
                  <a:pt x="24486" y="99888"/>
                </a:lnTo>
                <a:lnTo>
                  <a:pt x="34043" y="94883"/>
                </a:lnTo>
                <a:lnTo>
                  <a:pt x="39936" y="85727"/>
                </a:lnTo>
                <a:lnTo>
                  <a:pt x="41948" y="71754"/>
                </a:lnTo>
                <a:lnTo>
                  <a:pt x="4194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p19"/>
          <p:cNvPicPr preferRelativeResize="0"/>
          <p:nvPr/>
        </p:nvPicPr>
        <p:blipFill rotWithShape="1">
          <a:blip r:embed="rId99">
            <a:alphaModFix/>
          </a:blip>
          <a:srcRect/>
          <a:stretch/>
        </p:blipFill>
        <p:spPr>
          <a:xfrm>
            <a:off x="8799959" y="3789128"/>
            <a:ext cx="66258" cy="6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9"/>
          <p:cNvPicPr preferRelativeResize="0"/>
          <p:nvPr/>
        </p:nvPicPr>
        <p:blipFill rotWithShape="1">
          <a:blip r:embed="rId100">
            <a:alphaModFix/>
          </a:blip>
          <a:srcRect/>
          <a:stretch/>
        </p:blipFill>
        <p:spPr>
          <a:xfrm>
            <a:off x="8907852" y="3789128"/>
            <a:ext cx="61445" cy="6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9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9010397" y="3789128"/>
            <a:ext cx="66267" cy="6705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9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0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1836881" y="1458612"/>
            <a:ext cx="4068781" cy="4632815"/>
          </a:xfrm>
          <a:custGeom>
            <a:avLst/>
            <a:gdLst/>
            <a:ahLst/>
            <a:cxnLst/>
            <a:rect l="l" t="t" r="r" b="b"/>
            <a:pathLst>
              <a:path w="6344284" h="7223759" extrusionOk="0">
                <a:moveTo>
                  <a:pt x="6343954" y="0"/>
                </a:moveTo>
                <a:lnTo>
                  <a:pt x="0" y="0"/>
                </a:lnTo>
                <a:lnTo>
                  <a:pt x="0" y="7223302"/>
                </a:lnTo>
                <a:lnTo>
                  <a:pt x="6343954" y="7223302"/>
                </a:lnTo>
                <a:lnTo>
                  <a:pt x="6343954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0"/>
          <p:cNvSpPr/>
          <p:nvPr/>
        </p:nvSpPr>
        <p:spPr>
          <a:xfrm>
            <a:off x="6164352" y="1458612"/>
            <a:ext cx="4068781" cy="4632815"/>
          </a:xfrm>
          <a:custGeom>
            <a:avLst/>
            <a:gdLst/>
            <a:ahLst/>
            <a:cxnLst/>
            <a:rect l="l" t="t" r="r" b="b"/>
            <a:pathLst>
              <a:path w="6344284" h="7223759" extrusionOk="0">
                <a:moveTo>
                  <a:pt x="6343954" y="0"/>
                </a:moveTo>
                <a:lnTo>
                  <a:pt x="0" y="0"/>
                </a:lnTo>
                <a:lnTo>
                  <a:pt x="0" y="7223302"/>
                </a:lnTo>
                <a:lnTo>
                  <a:pt x="6343954" y="7223302"/>
                </a:lnTo>
                <a:lnTo>
                  <a:pt x="634395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0"/>
          <p:cNvSpPr txBox="1"/>
          <p:nvPr/>
        </p:nvSpPr>
        <p:spPr>
          <a:xfrm>
            <a:off x="1836881" y="1458612"/>
            <a:ext cx="4068781" cy="431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72" marR="0" lvl="0" indent="0" algn="ctr" rtl="0">
              <a:spcBef>
                <a:spcPts val="49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PANTONE 3015C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7" name="Google Shape;677;p20"/>
          <p:cNvSpPr txBox="1"/>
          <p:nvPr/>
        </p:nvSpPr>
        <p:spPr>
          <a:xfrm>
            <a:off x="6164352" y="1458612"/>
            <a:ext cx="4068781" cy="431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49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PANTONE BLACK C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8" name="Google Shape;678;p20"/>
          <p:cNvSpPr txBox="1"/>
          <p:nvPr/>
        </p:nvSpPr>
        <p:spPr>
          <a:xfrm>
            <a:off x="1583890" y="713634"/>
            <a:ext cx="1739749" cy="2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lnSpc>
                <a:spcPct val="1187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MONOCROMÁTICAS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lnSpc>
                <a:spcPct val="1183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NEGATIVO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9" name="Google Shape;679;p20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80" name="Google Shape;680;p20"/>
          <p:cNvGrpSpPr/>
          <p:nvPr/>
        </p:nvGrpSpPr>
        <p:grpSpPr>
          <a:xfrm>
            <a:off x="2729964" y="1870120"/>
            <a:ext cx="2288490" cy="3068003"/>
            <a:chOff x="2314328" y="2916002"/>
            <a:chExt cx="3568349" cy="4783812"/>
          </a:xfrm>
        </p:grpSpPr>
        <p:pic>
          <p:nvPicPr>
            <p:cNvPr id="681" name="Google Shape;68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54654" y="7001059"/>
              <a:ext cx="2728023" cy="440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65607" y="7495823"/>
              <a:ext cx="73151" cy="7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77334" y="7495295"/>
              <a:ext cx="73469" cy="7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03293" y="7495823"/>
              <a:ext cx="80429" cy="78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38207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65854" y="7494560"/>
              <a:ext cx="65773" cy="80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46514" y="7495823"/>
              <a:ext cx="73151" cy="78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20"/>
            <p:cNvSpPr/>
            <p:nvPr/>
          </p:nvSpPr>
          <p:spPr>
            <a:xfrm>
              <a:off x="4373004" y="7495819"/>
              <a:ext cx="132715" cy="78740"/>
            </a:xfrm>
            <a:custGeom>
              <a:avLst/>
              <a:gdLst/>
              <a:ahLst/>
              <a:cxnLst/>
              <a:rect l="l" t="t" r="r" b="b"/>
              <a:pathLst>
                <a:path w="132714" h="78740" extrusionOk="0">
                  <a:moveTo>
                    <a:pt x="10541" y="0"/>
                  </a:moveTo>
                  <a:lnTo>
                    <a:pt x="0" y="0"/>
                  </a:lnTo>
                  <a:lnTo>
                    <a:pt x="0" y="78105"/>
                  </a:lnTo>
                  <a:lnTo>
                    <a:pt x="10541" y="78105"/>
                  </a:lnTo>
                  <a:lnTo>
                    <a:pt x="10541" y="0"/>
                  </a:lnTo>
                  <a:close/>
                </a:path>
                <a:path w="132714" h="78740" extrusionOk="0">
                  <a:moveTo>
                    <a:pt x="132588" y="23609"/>
                  </a:moveTo>
                  <a:lnTo>
                    <a:pt x="131089" y="13487"/>
                  </a:lnTo>
                  <a:lnTo>
                    <a:pt x="128790" y="9906"/>
                  </a:lnTo>
                  <a:lnTo>
                    <a:pt x="126314" y="6083"/>
                  </a:lnTo>
                  <a:lnTo>
                    <a:pt x="121843" y="3695"/>
                  </a:lnTo>
                  <a:lnTo>
                    <a:pt x="121843" y="12865"/>
                  </a:lnTo>
                  <a:lnTo>
                    <a:pt x="121843" y="35204"/>
                  </a:lnTo>
                  <a:lnTo>
                    <a:pt x="115722" y="38265"/>
                  </a:lnTo>
                  <a:lnTo>
                    <a:pt x="80835" y="38265"/>
                  </a:lnTo>
                  <a:lnTo>
                    <a:pt x="80835" y="9906"/>
                  </a:lnTo>
                  <a:lnTo>
                    <a:pt x="115938" y="9906"/>
                  </a:lnTo>
                  <a:lnTo>
                    <a:pt x="121843" y="12865"/>
                  </a:lnTo>
                  <a:lnTo>
                    <a:pt x="121843" y="3695"/>
                  </a:lnTo>
                  <a:lnTo>
                    <a:pt x="117830" y="1549"/>
                  </a:lnTo>
                  <a:lnTo>
                    <a:pt x="105181" y="0"/>
                  </a:lnTo>
                  <a:lnTo>
                    <a:pt x="70396" y="0"/>
                  </a:lnTo>
                  <a:lnTo>
                    <a:pt x="70396" y="78117"/>
                  </a:lnTo>
                  <a:lnTo>
                    <a:pt x="80835" y="78117"/>
                  </a:lnTo>
                  <a:lnTo>
                    <a:pt x="80835" y="48069"/>
                  </a:lnTo>
                  <a:lnTo>
                    <a:pt x="102654" y="48069"/>
                  </a:lnTo>
                  <a:lnTo>
                    <a:pt x="120040" y="78117"/>
                  </a:lnTo>
                  <a:lnTo>
                    <a:pt x="131432" y="78117"/>
                  </a:lnTo>
                  <a:lnTo>
                    <a:pt x="114134" y="48069"/>
                  </a:lnTo>
                  <a:lnTo>
                    <a:pt x="113715" y="47332"/>
                  </a:lnTo>
                  <a:lnTo>
                    <a:pt x="122364" y="44386"/>
                  </a:lnTo>
                  <a:lnTo>
                    <a:pt x="128219" y="39319"/>
                  </a:lnTo>
                  <a:lnTo>
                    <a:pt x="128714" y="38265"/>
                  </a:lnTo>
                  <a:lnTo>
                    <a:pt x="131533" y="32321"/>
                  </a:lnTo>
                  <a:lnTo>
                    <a:pt x="132588" y="23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9" name="Google Shape;689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53242" y="7495295"/>
              <a:ext cx="73469" cy="78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0" name="Google Shape;690;p20"/>
            <p:cNvSpPr/>
            <p:nvPr/>
          </p:nvSpPr>
          <p:spPr>
            <a:xfrm>
              <a:off x="4679191" y="7495819"/>
              <a:ext cx="62230" cy="78740"/>
            </a:xfrm>
            <a:custGeom>
              <a:avLst/>
              <a:gdLst/>
              <a:ahLst/>
              <a:cxnLst/>
              <a:rect l="l" t="t" r="r" b="b"/>
              <a:pathLst>
                <a:path w="62229" h="78740" extrusionOk="0">
                  <a:moveTo>
                    <a:pt x="34785" y="0"/>
                  </a:moveTo>
                  <a:lnTo>
                    <a:pt x="0" y="0"/>
                  </a:lnTo>
                  <a:lnTo>
                    <a:pt x="0" y="78117"/>
                  </a:lnTo>
                  <a:lnTo>
                    <a:pt x="10439" y="78117"/>
                  </a:lnTo>
                  <a:lnTo>
                    <a:pt x="10439" y="48069"/>
                  </a:lnTo>
                  <a:lnTo>
                    <a:pt x="43743" y="48069"/>
                  </a:lnTo>
                  <a:lnTo>
                    <a:pt x="43319" y="47332"/>
                  </a:lnTo>
                  <a:lnTo>
                    <a:pt x="51963" y="44383"/>
                  </a:lnTo>
                  <a:lnTo>
                    <a:pt x="57818" y="39309"/>
                  </a:lnTo>
                  <a:lnTo>
                    <a:pt x="58314" y="38265"/>
                  </a:lnTo>
                  <a:lnTo>
                    <a:pt x="10439" y="38265"/>
                  </a:lnTo>
                  <a:lnTo>
                    <a:pt x="10439" y="9905"/>
                  </a:lnTo>
                  <a:lnTo>
                    <a:pt x="58394" y="9905"/>
                  </a:lnTo>
                  <a:lnTo>
                    <a:pt x="55922" y="6075"/>
                  </a:lnTo>
                  <a:lnTo>
                    <a:pt x="47431" y="1540"/>
                  </a:lnTo>
                  <a:lnTo>
                    <a:pt x="34785" y="0"/>
                  </a:lnTo>
                  <a:close/>
                </a:path>
                <a:path w="62229" h="78740" extrusionOk="0">
                  <a:moveTo>
                    <a:pt x="43743" y="48069"/>
                  </a:moveTo>
                  <a:lnTo>
                    <a:pt x="32258" y="48069"/>
                  </a:lnTo>
                  <a:lnTo>
                    <a:pt x="49644" y="78117"/>
                  </a:lnTo>
                  <a:lnTo>
                    <a:pt x="61036" y="78117"/>
                  </a:lnTo>
                  <a:lnTo>
                    <a:pt x="43743" y="48069"/>
                  </a:lnTo>
                  <a:close/>
                </a:path>
                <a:path w="62229" h="78740" extrusionOk="0">
                  <a:moveTo>
                    <a:pt x="58394" y="9905"/>
                  </a:moveTo>
                  <a:lnTo>
                    <a:pt x="45542" y="9905"/>
                  </a:lnTo>
                  <a:lnTo>
                    <a:pt x="51447" y="12865"/>
                  </a:lnTo>
                  <a:lnTo>
                    <a:pt x="51447" y="35204"/>
                  </a:lnTo>
                  <a:lnTo>
                    <a:pt x="45326" y="38265"/>
                  </a:lnTo>
                  <a:lnTo>
                    <a:pt x="58314" y="38265"/>
                  </a:lnTo>
                  <a:lnTo>
                    <a:pt x="61141" y="32316"/>
                  </a:lnTo>
                  <a:lnTo>
                    <a:pt x="62191" y="23609"/>
                  </a:lnTo>
                  <a:lnTo>
                    <a:pt x="60697" y="13474"/>
                  </a:lnTo>
                  <a:lnTo>
                    <a:pt x="58394" y="9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1" name="Google Shape;691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858698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Google Shape;692;p20"/>
            <p:cNvSpPr/>
            <p:nvPr/>
          </p:nvSpPr>
          <p:spPr>
            <a:xfrm>
              <a:off x="5052644" y="7495825"/>
              <a:ext cx="32384" cy="78740"/>
            </a:xfrm>
            <a:custGeom>
              <a:avLst/>
              <a:gdLst/>
              <a:ahLst/>
              <a:cxnLst/>
              <a:rect l="l" t="t" r="r" b="b"/>
              <a:pathLst>
                <a:path w="32385" h="78740" extrusionOk="0">
                  <a:moveTo>
                    <a:pt x="32359" y="0"/>
                  </a:moveTo>
                  <a:lnTo>
                    <a:pt x="21818" y="0"/>
                  </a:lnTo>
                  <a:lnTo>
                    <a:pt x="21818" y="64287"/>
                  </a:lnTo>
                  <a:lnTo>
                    <a:pt x="18122" y="68300"/>
                  </a:lnTo>
                  <a:lnTo>
                    <a:pt x="0" y="68300"/>
                  </a:lnTo>
                  <a:lnTo>
                    <a:pt x="0" y="78105"/>
                  </a:lnTo>
                  <a:lnTo>
                    <a:pt x="8851" y="78219"/>
                  </a:lnTo>
                  <a:lnTo>
                    <a:pt x="18884" y="77045"/>
                  </a:lnTo>
                  <a:lnTo>
                    <a:pt x="26258" y="73182"/>
                  </a:lnTo>
                  <a:lnTo>
                    <a:pt x="30806" y="66116"/>
                  </a:lnTo>
                  <a:lnTo>
                    <a:pt x="32359" y="55333"/>
                  </a:lnTo>
                  <a:lnTo>
                    <a:pt x="323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3" name="Google Shape;693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38966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68715" y="7494553"/>
              <a:ext cx="73888" cy="8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92035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314328" y="6758714"/>
              <a:ext cx="745832" cy="94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320737" y="2916002"/>
              <a:ext cx="1587489" cy="2003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20"/>
            <p:cNvSpPr/>
            <p:nvPr/>
          </p:nvSpPr>
          <p:spPr>
            <a:xfrm>
              <a:off x="2450960" y="5204396"/>
              <a:ext cx="3328035" cy="360045"/>
            </a:xfrm>
            <a:custGeom>
              <a:avLst/>
              <a:gdLst/>
              <a:ahLst/>
              <a:cxnLst/>
              <a:rect l="l" t="t" r="r" b="b"/>
              <a:pathLst>
                <a:path w="3328035" h="360045" extrusionOk="0">
                  <a:moveTo>
                    <a:pt x="313601" y="267728"/>
                  </a:moveTo>
                  <a:lnTo>
                    <a:pt x="313436" y="264083"/>
                  </a:lnTo>
                  <a:lnTo>
                    <a:pt x="311137" y="260172"/>
                  </a:lnTo>
                  <a:lnTo>
                    <a:pt x="268300" y="187960"/>
                  </a:lnTo>
                  <a:lnTo>
                    <a:pt x="263791" y="180352"/>
                  </a:lnTo>
                  <a:lnTo>
                    <a:pt x="232003" y="153746"/>
                  </a:lnTo>
                  <a:lnTo>
                    <a:pt x="238226" y="151676"/>
                  </a:lnTo>
                  <a:lnTo>
                    <a:pt x="273189" y="128028"/>
                  </a:lnTo>
                  <a:lnTo>
                    <a:pt x="278688" y="118503"/>
                  </a:lnTo>
                  <a:lnTo>
                    <a:pt x="280644" y="115138"/>
                  </a:lnTo>
                  <a:lnTo>
                    <a:pt x="285115" y="99529"/>
                  </a:lnTo>
                  <a:lnTo>
                    <a:pt x="286600" y="81191"/>
                  </a:lnTo>
                  <a:lnTo>
                    <a:pt x="285051" y="67017"/>
                  </a:lnTo>
                  <a:lnTo>
                    <a:pt x="257581" y="24866"/>
                  </a:lnTo>
                  <a:lnTo>
                    <a:pt x="207238" y="6400"/>
                  </a:lnTo>
                  <a:lnTo>
                    <a:pt x="190893" y="5461"/>
                  </a:lnTo>
                  <a:lnTo>
                    <a:pt x="190893" y="83032"/>
                  </a:lnTo>
                  <a:lnTo>
                    <a:pt x="190893" y="101688"/>
                  </a:lnTo>
                  <a:lnTo>
                    <a:pt x="151269" y="118148"/>
                  </a:lnTo>
                  <a:lnTo>
                    <a:pt x="139407" y="118503"/>
                  </a:lnTo>
                  <a:lnTo>
                    <a:pt x="97942" y="118503"/>
                  </a:lnTo>
                  <a:lnTo>
                    <a:pt x="97942" y="67017"/>
                  </a:lnTo>
                  <a:lnTo>
                    <a:pt x="151841" y="67017"/>
                  </a:lnTo>
                  <a:lnTo>
                    <a:pt x="190893" y="83032"/>
                  </a:lnTo>
                  <a:lnTo>
                    <a:pt x="190893" y="5461"/>
                  </a:lnTo>
                  <a:lnTo>
                    <a:pt x="186055" y="5168"/>
                  </a:lnTo>
                  <a:lnTo>
                    <a:pt x="9829" y="5168"/>
                  </a:lnTo>
                  <a:lnTo>
                    <a:pt x="7404" y="6210"/>
                  </a:lnTo>
                  <a:lnTo>
                    <a:pt x="3263" y="10350"/>
                  </a:lnTo>
                  <a:lnTo>
                    <a:pt x="2235" y="12763"/>
                  </a:lnTo>
                  <a:lnTo>
                    <a:pt x="2235" y="268465"/>
                  </a:lnTo>
                  <a:lnTo>
                    <a:pt x="3263" y="270878"/>
                  </a:lnTo>
                  <a:lnTo>
                    <a:pt x="7404" y="275031"/>
                  </a:lnTo>
                  <a:lnTo>
                    <a:pt x="9829" y="276059"/>
                  </a:lnTo>
                  <a:lnTo>
                    <a:pt x="92290" y="276059"/>
                  </a:lnTo>
                  <a:lnTo>
                    <a:pt x="94830" y="275031"/>
                  </a:lnTo>
                  <a:lnTo>
                    <a:pt x="98971" y="270878"/>
                  </a:lnTo>
                  <a:lnTo>
                    <a:pt x="100012" y="268465"/>
                  </a:lnTo>
                  <a:lnTo>
                    <a:pt x="100012" y="180352"/>
                  </a:lnTo>
                  <a:lnTo>
                    <a:pt x="145973" y="180352"/>
                  </a:lnTo>
                  <a:lnTo>
                    <a:pt x="153111" y="181051"/>
                  </a:lnTo>
                  <a:lnTo>
                    <a:pt x="154952" y="182435"/>
                  </a:lnTo>
                  <a:lnTo>
                    <a:pt x="156108" y="183108"/>
                  </a:lnTo>
                  <a:lnTo>
                    <a:pt x="157200" y="184048"/>
                  </a:lnTo>
                  <a:lnTo>
                    <a:pt x="159270" y="186347"/>
                  </a:lnTo>
                  <a:lnTo>
                    <a:pt x="160261" y="187502"/>
                  </a:lnTo>
                  <a:lnTo>
                    <a:pt x="161175" y="188645"/>
                  </a:lnTo>
                  <a:lnTo>
                    <a:pt x="160832" y="187960"/>
                  </a:lnTo>
                  <a:lnTo>
                    <a:pt x="205054" y="270192"/>
                  </a:lnTo>
                  <a:lnTo>
                    <a:pt x="212547" y="276059"/>
                  </a:lnTo>
                  <a:lnTo>
                    <a:pt x="306527" y="276059"/>
                  </a:lnTo>
                  <a:lnTo>
                    <a:pt x="309689" y="274396"/>
                  </a:lnTo>
                  <a:lnTo>
                    <a:pt x="313601" y="267728"/>
                  </a:lnTo>
                  <a:close/>
                </a:path>
                <a:path w="3328035" h="360045" extrusionOk="0">
                  <a:moveTo>
                    <a:pt x="410298" y="12776"/>
                  </a:moveTo>
                  <a:lnTo>
                    <a:pt x="409435" y="10350"/>
                  </a:lnTo>
                  <a:lnTo>
                    <a:pt x="405980" y="6223"/>
                  </a:lnTo>
                  <a:lnTo>
                    <a:pt x="403847" y="5168"/>
                  </a:lnTo>
                  <a:lnTo>
                    <a:pt x="334505" y="5168"/>
                  </a:lnTo>
                  <a:lnTo>
                    <a:pt x="332384" y="6223"/>
                  </a:lnTo>
                  <a:lnTo>
                    <a:pt x="328930" y="10350"/>
                  </a:lnTo>
                  <a:lnTo>
                    <a:pt x="328066" y="12776"/>
                  </a:lnTo>
                  <a:lnTo>
                    <a:pt x="328066" y="268478"/>
                  </a:lnTo>
                  <a:lnTo>
                    <a:pt x="328930" y="270891"/>
                  </a:lnTo>
                  <a:lnTo>
                    <a:pt x="332384" y="275043"/>
                  </a:lnTo>
                  <a:lnTo>
                    <a:pt x="334505" y="276072"/>
                  </a:lnTo>
                  <a:lnTo>
                    <a:pt x="337045" y="276072"/>
                  </a:lnTo>
                  <a:lnTo>
                    <a:pt x="403847" y="276072"/>
                  </a:lnTo>
                  <a:lnTo>
                    <a:pt x="405980" y="275043"/>
                  </a:lnTo>
                  <a:lnTo>
                    <a:pt x="409435" y="270891"/>
                  </a:lnTo>
                  <a:lnTo>
                    <a:pt x="410298" y="268478"/>
                  </a:lnTo>
                  <a:lnTo>
                    <a:pt x="410298" y="12776"/>
                  </a:lnTo>
                  <a:close/>
                </a:path>
                <a:path w="3328035" h="360045" extrusionOk="0">
                  <a:moveTo>
                    <a:pt x="750290" y="140284"/>
                  </a:moveTo>
                  <a:lnTo>
                    <a:pt x="747725" y="107124"/>
                  </a:lnTo>
                  <a:lnTo>
                    <a:pt x="740562" y="80505"/>
                  </a:lnTo>
                  <a:lnTo>
                    <a:pt x="740016" y="78473"/>
                  </a:lnTo>
                  <a:lnTo>
                    <a:pt x="709180" y="34721"/>
                  </a:lnTo>
                  <a:lnTo>
                    <a:pt x="658304" y="8674"/>
                  </a:lnTo>
                  <a:lnTo>
                    <a:pt x="654583" y="7937"/>
                  </a:lnTo>
                  <a:lnTo>
                    <a:pt x="654583" y="140284"/>
                  </a:lnTo>
                  <a:lnTo>
                    <a:pt x="653516" y="154216"/>
                  </a:lnTo>
                  <a:lnTo>
                    <a:pt x="627976" y="191592"/>
                  </a:lnTo>
                  <a:lnTo>
                    <a:pt x="587895" y="200063"/>
                  </a:lnTo>
                  <a:lnTo>
                    <a:pt x="572630" y="199123"/>
                  </a:lnTo>
                  <a:lnTo>
                    <a:pt x="531088" y="176593"/>
                  </a:lnTo>
                  <a:lnTo>
                    <a:pt x="521563" y="140284"/>
                  </a:lnTo>
                  <a:lnTo>
                    <a:pt x="522630" y="126339"/>
                  </a:lnTo>
                  <a:lnTo>
                    <a:pt x="547928" y="88963"/>
                  </a:lnTo>
                  <a:lnTo>
                    <a:pt x="587895" y="80505"/>
                  </a:lnTo>
                  <a:lnTo>
                    <a:pt x="603186" y="81445"/>
                  </a:lnTo>
                  <a:lnTo>
                    <a:pt x="644969" y="103974"/>
                  </a:lnTo>
                  <a:lnTo>
                    <a:pt x="654583" y="140284"/>
                  </a:lnTo>
                  <a:lnTo>
                    <a:pt x="654583" y="7937"/>
                  </a:lnTo>
                  <a:lnTo>
                    <a:pt x="625538" y="2159"/>
                  </a:lnTo>
                  <a:lnTo>
                    <a:pt x="587895" y="0"/>
                  </a:lnTo>
                  <a:lnTo>
                    <a:pt x="550252" y="2159"/>
                  </a:lnTo>
                  <a:lnTo>
                    <a:pt x="489610" y="19519"/>
                  </a:lnTo>
                  <a:lnTo>
                    <a:pt x="448627" y="54343"/>
                  </a:lnTo>
                  <a:lnTo>
                    <a:pt x="428078" y="107124"/>
                  </a:lnTo>
                  <a:lnTo>
                    <a:pt x="425500" y="140284"/>
                  </a:lnTo>
                  <a:lnTo>
                    <a:pt x="428078" y="173431"/>
                  </a:lnTo>
                  <a:lnTo>
                    <a:pt x="448627" y="226123"/>
                  </a:lnTo>
                  <a:lnTo>
                    <a:pt x="489610" y="260781"/>
                  </a:lnTo>
                  <a:lnTo>
                    <a:pt x="550252" y="278066"/>
                  </a:lnTo>
                  <a:lnTo>
                    <a:pt x="587895" y="280225"/>
                  </a:lnTo>
                  <a:lnTo>
                    <a:pt x="625538" y="278066"/>
                  </a:lnTo>
                  <a:lnTo>
                    <a:pt x="686181" y="260781"/>
                  </a:lnTo>
                  <a:lnTo>
                    <a:pt x="727176" y="226123"/>
                  </a:lnTo>
                  <a:lnTo>
                    <a:pt x="740549" y="200063"/>
                  </a:lnTo>
                  <a:lnTo>
                    <a:pt x="747725" y="173431"/>
                  </a:lnTo>
                  <a:lnTo>
                    <a:pt x="750290" y="140284"/>
                  </a:lnTo>
                  <a:close/>
                </a:path>
                <a:path w="3328035" h="360045" extrusionOk="0">
                  <a:moveTo>
                    <a:pt x="1157693" y="140614"/>
                  </a:moveTo>
                  <a:lnTo>
                    <a:pt x="1155293" y="111836"/>
                  </a:lnTo>
                  <a:lnTo>
                    <a:pt x="1148511" y="87414"/>
                  </a:lnTo>
                  <a:lnTo>
                    <a:pt x="1148105" y="85940"/>
                  </a:lnTo>
                  <a:lnTo>
                    <a:pt x="1119327" y="42837"/>
                  </a:lnTo>
                  <a:lnTo>
                    <a:pt x="1074839" y="14592"/>
                  </a:lnTo>
                  <a:lnTo>
                    <a:pt x="1063701" y="11645"/>
                  </a:lnTo>
                  <a:lnTo>
                    <a:pt x="1063701" y="140970"/>
                  </a:lnTo>
                  <a:lnTo>
                    <a:pt x="1062901" y="153289"/>
                  </a:lnTo>
                  <a:lnTo>
                    <a:pt x="1043762" y="186359"/>
                  </a:lnTo>
                  <a:lnTo>
                    <a:pt x="1013256" y="193840"/>
                  </a:lnTo>
                  <a:lnTo>
                    <a:pt x="955205" y="193840"/>
                  </a:lnTo>
                  <a:lnTo>
                    <a:pt x="955205" y="87414"/>
                  </a:lnTo>
                  <a:lnTo>
                    <a:pt x="1016012" y="87414"/>
                  </a:lnTo>
                  <a:lnTo>
                    <a:pt x="1056894" y="108445"/>
                  </a:lnTo>
                  <a:lnTo>
                    <a:pt x="1063701" y="140970"/>
                  </a:lnTo>
                  <a:lnTo>
                    <a:pt x="1063701" y="11645"/>
                  </a:lnTo>
                  <a:lnTo>
                    <a:pt x="1048258" y="7531"/>
                  </a:lnTo>
                  <a:lnTo>
                    <a:pt x="1018781" y="5168"/>
                  </a:lnTo>
                  <a:lnTo>
                    <a:pt x="865136" y="5168"/>
                  </a:lnTo>
                  <a:lnTo>
                    <a:pt x="862596" y="6210"/>
                  </a:lnTo>
                  <a:lnTo>
                    <a:pt x="858456" y="10350"/>
                  </a:lnTo>
                  <a:lnTo>
                    <a:pt x="857415" y="12776"/>
                  </a:lnTo>
                  <a:lnTo>
                    <a:pt x="857415" y="268465"/>
                  </a:lnTo>
                  <a:lnTo>
                    <a:pt x="858456" y="270891"/>
                  </a:lnTo>
                  <a:lnTo>
                    <a:pt x="862596" y="275031"/>
                  </a:lnTo>
                  <a:lnTo>
                    <a:pt x="865136" y="276072"/>
                  </a:lnTo>
                  <a:lnTo>
                    <a:pt x="1020165" y="276072"/>
                  </a:lnTo>
                  <a:lnTo>
                    <a:pt x="1075105" y="266573"/>
                  </a:lnTo>
                  <a:lnTo>
                    <a:pt x="1118984" y="238061"/>
                  </a:lnTo>
                  <a:lnTo>
                    <a:pt x="1148016" y="194525"/>
                  </a:lnTo>
                  <a:lnTo>
                    <a:pt x="1148207" y="193840"/>
                  </a:lnTo>
                  <a:lnTo>
                    <a:pt x="1155268" y="168871"/>
                  </a:lnTo>
                  <a:lnTo>
                    <a:pt x="1157693" y="140614"/>
                  </a:lnTo>
                  <a:close/>
                </a:path>
                <a:path w="3328035" h="360045" extrusionOk="0">
                  <a:moveTo>
                    <a:pt x="1404391" y="212267"/>
                  </a:moveTo>
                  <a:lnTo>
                    <a:pt x="1403400" y="209727"/>
                  </a:lnTo>
                  <a:lnTo>
                    <a:pt x="1399489" y="205587"/>
                  </a:lnTo>
                  <a:lnTo>
                    <a:pt x="1397012" y="204546"/>
                  </a:lnTo>
                  <a:lnTo>
                    <a:pt x="1268603" y="204546"/>
                  </a:lnTo>
                  <a:lnTo>
                    <a:pt x="1268603" y="175514"/>
                  </a:lnTo>
                  <a:lnTo>
                    <a:pt x="1370520" y="175183"/>
                  </a:lnTo>
                  <a:lnTo>
                    <a:pt x="1372946" y="174142"/>
                  </a:lnTo>
                  <a:lnTo>
                    <a:pt x="1377099" y="170002"/>
                  </a:lnTo>
                  <a:lnTo>
                    <a:pt x="1378127" y="167462"/>
                  </a:lnTo>
                  <a:lnTo>
                    <a:pt x="1378127" y="111937"/>
                  </a:lnTo>
                  <a:lnTo>
                    <a:pt x="1377099" y="109524"/>
                  </a:lnTo>
                  <a:lnTo>
                    <a:pt x="1372946" y="105384"/>
                  </a:lnTo>
                  <a:lnTo>
                    <a:pt x="1370520" y="104343"/>
                  </a:lnTo>
                  <a:lnTo>
                    <a:pt x="1268603" y="104343"/>
                  </a:lnTo>
                  <a:lnTo>
                    <a:pt x="1268603" y="76708"/>
                  </a:lnTo>
                  <a:lnTo>
                    <a:pt x="1387462" y="76708"/>
                  </a:lnTo>
                  <a:lnTo>
                    <a:pt x="1389875" y="75666"/>
                  </a:lnTo>
                  <a:lnTo>
                    <a:pt x="1394028" y="71526"/>
                  </a:lnTo>
                  <a:lnTo>
                    <a:pt x="1395056" y="68986"/>
                  </a:lnTo>
                  <a:lnTo>
                    <a:pt x="1395056" y="12776"/>
                  </a:lnTo>
                  <a:lnTo>
                    <a:pt x="1394028" y="10350"/>
                  </a:lnTo>
                  <a:lnTo>
                    <a:pt x="1389875" y="6223"/>
                  </a:lnTo>
                  <a:lnTo>
                    <a:pt x="1387462" y="5168"/>
                  </a:lnTo>
                  <a:lnTo>
                    <a:pt x="1180490" y="5168"/>
                  </a:lnTo>
                  <a:lnTo>
                    <a:pt x="1178064" y="6223"/>
                  </a:lnTo>
                  <a:lnTo>
                    <a:pt x="1173924" y="10350"/>
                  </a:lnTo>
                  <a:lnTo>
                    <a:pt x="1172883" y="12776"/>
                  </a:lnTo>
                  <a:lnTo>
                    <a:pt x="1172883" y="268478"/>
                  </a:lnTo>
                  <a:lnTo>
                    <a:pt x="1173924" y="270891"/>
                  </a:lnTo>
                  <a:lnTo>
                    <a:pt x="1178064" y="275043"/>
                  </a:lnTo>
                  <a:lnTo>
                    <a:pt x="1180490" y="276072"/>
                  </a:lnTo>
                  <a:lnTo>
                    <a:pt x="1183246" y="276072"/>
                  </a:lnTo>
                  <a:lnTo>
                    <a:pt x="1397012" y="276072"/>
                  </a:lnTo>
                  <a:lnTo>
                    <a:pt x="1399489" y="275043"/>
                  </a:lnTo>
                  <a:lnTo>
                    <a:pt x="1403400" y="270891"/>
                  </a:lnTo>
                  <a:lnTo>
                    <a:pt x="1404391" y="268478"/>
                  </a:lnTo>
                  <a:lnTo>
                    <a:pt x="1404391" y="212267"/>
                  </a:lnTo>
                  <a:close/>
                </a:path>
                <a:path w="3328035" h="360045" extrusionOk="0">
                  <a:moveTo>
                    <a:pt x="1711553" y="10147"/>
                  </a:moveTo>
                  <a:lnTo>
                    <a:pt x="1710575" y="7594"/>
                  </a:lnTo>
                  <a:lnTo>
                    <a:pt x="1706664" y="3454"/>
                  </a:lnTo>
                  <a:lnTo>
                    <a:pt x="1704301" y="2413"/>
                  </a:lnTo>
                  <a:lnTo>
                    <a:pt x="1701533" y="2413"/>
                  </a:lnTo>
                  <a:lnTo>
                    <a:pt x="1624825" y="2413"/>
                  </a:lnTo>
                  <a:lnTo>
                    <a:pt x="1622412" y="3454"/>
                  </a:lnTo>
                  <a:lnTo>
                    <a:pt x="1618259" y="7594"/>
                  </a:lnTo>
                  <a:lnTo>
                    <a:pt x="1617218" y="10147"/>
                  </a:lnTo>
                  <a:lnTo>
                    <a:pt x="1617218" y="165849"/>
                  </a:lnTo>
                  <a:lnTo>
                    <a:pt x="1615198" y="178854"/>
                  </a:lnTo>
                  <a:lnTo>
                    <a:pt x="1609102" y="188137"/>
                  </a:lnTo>
                  <a:lnTo>
                    <a:pt x="1598955" y="193713"/>
                  </a:lnTo>
                  <a:lnTo>
                    <a:pt x="1584744" y="195567"/>
                  </a:lnTo>
                  <a:lnTo>
                    <a:pt x="1576095" y="195021"/>
                  </a:lnTo>
                  <a:lnTo>
                    <a:pt x="1538097" y="178282"/>
                  </a:lnTo>
                  <a:lnTo>
                    <a:pt x="1527962" y="168973"/>
                  </a:lnTo>
                  <a:lnTo>
                    <a:pt x="1525943" y="167754"/>
                  </a:lnTo>
                  <a:lnTo>
                    <a:pt x="1521561" y="167055"/>
                  </a:lnTo>
                  <a:lnTo>
                    <a:pt x="1519491" y="167347"/>
                  </a:lnTo>
                  <a:lnTo>
                    <a:pt x="1515579" y="169189"/>
                  </a:lnTo>
                  <a:lnTo>
                    <a:pt x="1514017" y="170637"/>
                  </a:lnTo>
                  <a:lnTo>
                    <a:pt x="1511719" y="174548"/>
                  </a:lnTo>
                  <a:lnTo>
                    <a:pt x="1511376" y="176911"/>
                  </a:lnTo>
                  <a:lnTo>
                    <a:pt x="1522082" y="259613"/>
                  </a:lnTo>
                  <a:lnTo>
                    <a:pt x="1558836" y="278142"/>
                  </a:lnTo>
                  <a:lnTo>
                    <a:pt x="1596732" y="285915"/>
                  </a:lnTo>
                  <a:lnTo>
                    <a:pt x="1608937" y="286435"/>
                  </a:lnTo>
                  <a:lnTo>
                    <a:pt x="1630514" y="284797"/>
                  </a:lnTo>
                  <a:lnTo>
                    <a:pt x="1667306" y="271665"/>
                  </a:lnTo>
                  <a:lnTo>
                    <a:pt x="1695234" y="245605"/>
                  </a:lnTo>
                  <a:lnTo>
                    <a:pt x="1711553" y="190728"/>
                  </a:lnTo>
                  <a:lnTo>
                    <a:pt x="1711553" y="10147"/>
                  </a:lnTo>
                  <a:close/>
                </a:path>
                <a:path w="3328035" h="360045" extrusionOk="0">
                  <a:moveTo>
                    <a:pt x="2058238" y="264782"/>
                  </a:moveTo>
                  <a:lnTo>
                    <a:pt x="2056396" y="260870"/>
                  </a:lnTo>
                  <a:lnTo>
                    <a:pt x="2043264" y="236334"/>
                  </a:lnTo>
                  <a:lnTo>
                    <a:pt x="2010714" y="175514"/>
                  </a:lnTo>
                  <a:lnTo>
                    <a:pt x="1978533" y="115392"/>
                  </a:lnTo>
                  <a:lnTo>
                    <a:pt x="1922678" y="11049"/>
                  </a:lnTo>
                  <a:lnTo>
                    <a:pt x="1914956" y="5168"/>
                  </a:lnTo>
                  <a:lnTo>
                    <a:pt x="1907476" y="5168"/>
                  </a:lnTo>
                  <a:lnTo>
                    <a:pt x="1907476" y="175514"/>
                  </a:lnTo>
                  <a:lnTo>
                    <a:pt x="1843201" y="175514"/>
                  </a:lnTo>
                  <a:lnTo>
                    <a:pt x="1876374" y="115392"/>
                  </a:lnTo>
                  <a:lnTo>
                    <a:pt x="1907476" y="175514"/>
                  </a:lnTo>
                  <a:lnTo>
                    <a:pt x="1907476" y="5168"/>
                  </a:lnTo>
                  <a:lnTo>
                    <a:pt x="1850809" y="5168"/>
                  </a:lnTo>
                  <a:lnTo>
                    <a:pt x="1849069" y="5753"/>
                  </a:lnTo>
                  <a:lnTo>
                    <a:pt x="1844929" y="8064"/>
                  </a:lnTo>
                  <a:lnTo>
                    <a:pt x="1843544" y="9321"/>
                  </a:lnTo>
                  <a:lnTo>
                    <a:pt x="1842858" y="10706"/>
                  </a:lnTo>
                  <a:lnTo>
                    <a:pt x="1700847" y="260527"/>
                  </a:lnTo>
                  <a:lnTo>
                    <a:pt x="1698536" y="264439"/>
                  </a:lnTo>
                  <a:lnTo>
                    <a:pt x="1698421" y="268020"/>
                  </a:lnTo>
                  <a:lnTo>
                    <a:pt x="1702574" y="274459"/>
                  </a:lnTo>
                  <a:lnTo>
                    <a:pt x="1705914" y="276072"/>
                  </a:lnTo>
                  <a:lnTo>
                    <a:pt x="1783880" y="276072"/>
                  </a:lnTo>
                  <a:lnTo>
                    <a:pt x="1809343" y="236334"/>
                  </a:lnTo>
                  <a:lnTo>
                    <a:pt x="1938921" y="236334"/>
                  </a:lnTo>
                  <a:lnTo>
                    <a:pt x="1956536" y="270205"/>
                  </a:lnTo>
                  <a:lnTo>
                    <a:pt x="1957222" y="271818"/>
                  </a:lnTo>
                  <a:lnTo>
                    <a:pt x="1958555" y="273202"/>
                  </a:lnTo>
                  <a:lnTo>
                    <a:pt x="1962467" y="275501"/>
                  </a:lnTo>
                  <a:lnTo>
                    <a:pt x="1964245" y="276072"/>
                  </a:lnTo>
                  <a:lnTo>
                    <a:pt x="2051329" y="276072"/>
                  </a:lnTo>
                  <a:lnTo>
                    <a:pt x="2054555" y="274523"/>
                  </a:lnTo>
                  <a:lnTo>
                    <a:pt x="2058238" y="268300"/>
                  </a:lnTo>
                  <a:lnTo>
                    <a:pt x="2058238" y="264782"/>
                  </a:lnTo>
                  <a:close/>
                </a:path>
                <a:path w="3328035" h="360045" extrusionOk="0">
                  <a:moveTo>
                    <a:pt x="2345956" y="12763"/>
                  </a:moveTo>
                  <a:lnTo>
                    <a:pt x="2344915" y="10350"/>
                  </a:lnTo>
                  <a:lnTo>
                    <a:pt x="2340775" y="6210"/>
                  </a:lnTo>
                  <a:lnTo>
                    <a:pt x="2338235" y="5168"/>
                  </a:lnTo>
                  <a:lnTo>
                    <a:pt x="2264867" y="5168"/>
                  </a:lnTo>
                  <a:lnTo>
                    <a:pt x="2262340" y="6210"/>
                  </a:lnTo>
                  <a:lnTo>
                    <a:pt x="2258199" y="10350"/>
                  </a:lnTo>
                  <a:lnTo>
                    <a:pt x="2257145" y="12763"/>
                  </a:lnTo>
                  <a:lnTo>
                    <a:pt x="2257145" y="142697"/>
                  </a:lnTo>
                  <a:lnTo>
                    <a:pt x="2237460" y="115570"/>
                  </a:lnTo>
                  <a:lnTo>
                    <a:pt x="2159025" y="9664"/>
                  </a:lnTo>
                  <a:lnTo>
                    <a:pt x="2158555" y="8509"/>
                  </a:lnTo>
                  <a:lnTo>
                    <a:pt x="2157349" y="7480"/>
                  </a:lnTo>
                  <a:lnTo>
                    <a:pt x="2153437" y="5638"/>
                  </a:lnTo>
                  <a:lnTo>
                    <a:pt x="2151773" y="5168"/>
                  </a:lnTo>
                  <a:lnTo>
                    <a:pt x="2070912" y="5168"/>
                  </a:lnTo>
                  <a:lnTo>
                    <a:pt x="2068499" y="6210"/>
                  </a:lnTo>
                  <a:lnTo>
                    <a:pt x="2064346" y="10350"/>
                  </a:lnTo>
                  <a:lnTo>
                    <a:pt x="2063305" y="12763"/>
                  </a:lnTo>
                  <a:lnTo>
                    <a:pt x="2063305" y="268465"/>
                  </a:lnTo>
                  <a:lnTo>
                    <a:pt x="2064346" y="270891"/>
                  </a:lnTo>
                  <a:lnTo>
                    <a:pt x="2068499" y="275031"/>
                  </a:lnTo>
                  <a:lnTo>
                    <a:pt x="2070912" y="276059"/>
                  </a:lnTo>
                  <a:lnTo>
                    <a:pt x="2144052" y="276059"/>
                  </a:lnTo>
                  <a:lnTo>
                    <a:pt x="2146579" y="275031"/>
                  </a:lnTo>
                  <a:lnTo>
                    <a:pt x="2150732" y="270891"/>
                  </a:lnTo>
                  <a:lnTo>
                    <a:pt x="2151773" y="268465"/>
                  </a:lnTo>
                  <a:lnTo>
                    <a:pt x="2151773" y="140614"/>
                  </a:lnTo>
                  <a:lnTo>
                    <a:pt x="2250122" y="273075"/>
                  </a:lnTo>
                  <a:lnTo>
                    <a:pt x="2251506" y="274053"/>
                  </a:lnTo>
                  <a:lnTo>
                    <a:pt x="2255189" y="275666"/>
                  </a:lnTo>
                  <a:lnTo>
                    <a:pt x="2256688" y="276059"/>
                  </a:lnTo>
                  <a:lnTo>
                    <a:pt x="2338235" y="276059"/>
                  </a:lnTo>
                  <a:lnTo>
                    <a:pt x="2340775" y="275031"/>
                  </a:lnTo>
                  <a:lnTo>
                    <a:pt x="2344915" y="270891"/>
                  </a:lnTo>
                  <a:lnTo>
                    <a:pt x="2345956" y="268465"/>
                  </a:lnTo>
                  <a:lnTo>
                    <a:pt x="2345956" y="12763"/>
                  </a:lnTo>
                  <a:close/>
                </a:path>
                <a:path w="3328035" h="360045" extrusionOk="0">
                  <a:moveTo>
                    <a:pt x="2598864" y="212267"/>
                  </a:moveTo>
                  <a:lnTo>
                    <a:pt x="2597886" y="209727"/>
                  </a:lnTo>
                  <a:lnTo>
                    <a:pt x="2593975" y="205587"/>
                  </a:lnTo>
                  <a:lnTo>
                    <a:pt x="2591498" y="204546"/>
                  </a:lnTo>
                  <a:lnTo>
                    <a:pt x="2463076" y="204546"/>
                  </a:lnTo>
                  <a:lnTo>
                    <a:pt x="2463076" y="175514"/>
                  </a:lnTo>
                  <a:lnTo>
                    <a:pt x="2565006" y="175183"/>
                  </a:lnTo>
                  <a:lnTo>
                    <a:pt x="2567432" y="174142"/>
                  </a:lnTo>
                  <a:lnTo>
                    <a:pt x="2571585" y="170002"/>
                  </a:lnTo>
                  <a:lnTo>
                    <a:pt x="2572613" y="167462"/>
                  </a:lnTo>
                  <a:lnTo>
                    <a:pt x="2572613" y="111937"/>
                  </a:lnTo>
                  <a:lnTo>
                    <a:pt x="2571585" y="109524"/>
                  </a:lnTo>
                  <a:lnTo>
                    <a:pt x="2567432" y="105384"/>
                  </a:lnTo>
                  <a:lnTo>
                    <a:pt x="2565006" y="104343"/>
                  </a:lnTo>
                  <a:lnTo>
                    <a:pt x="2463076" y="104343"/>
                  </a:lnTo>
                  <a:lnTo>
                    <a:pt x="2463076" y="76708"/>
                  </a:lnTo>
                  <a:lnTo>
                    <a:pt x="2581935" y="76708"/>
                  </a:lnTo>
                  <a:lnTo>
                    <a:pt x="2584361" y="75666"/>
                  </a:lnTo>
                  <a:lnTo>
                    <a:pt x="2588514" y="71526"/>
                  </a:lnTo>
                  <a:lnTo>
                    <a:pt x="2589542" y="68986"/>
                  </a:lnTo>
                  <a:lnTo>
                    <a:pt x="2589542" y="12776"/>
                  </a:lnTo>
                  <a:lnTo>
                    <a:pt x="2588514" y="10350"/>
                  </a:lnTo>
                  <a:lnTo>
                    <a:pt x="2584361" y="6223"/>
                  </a:lnTo>
                  <a:lnTo>
                    <a:pt x="2581935" y="5168"/>
                  </a:lnTo>
                  <a:lnTo>
                    <a:pt x="2374976" y="5168"/>
                  </a:lnTo>
                  <a:lnTo>
                    <a:pt x="2372550" y="6223"/>
                  </a:lnTo>
                  <a:lnTo>
                    <a:pt x="2368397" y="10350"/>
                  </a:lnTo>
                  <a:lnTo>
                    <a:pt x="2367369" y="12776"/>
                  </a:lnTo>
                  <a:lnTo>
                    <a:pt x="2367369" y="268478"/>
                  </a:lnTo>
                  <a:lnTo>
                    <a:pt x="2368397" y="270891"/>
                  </a:lnTo>
                  <a:lnTo>
                    <a:pt x="2372550" y="275043"/>
                  </a:lnTo>
                  <a:lnTo>
                    <a:pt x="2374976" y="276072"/>
                  </a:lnTo>
                  <a:lnTo>
                    <a:pt x="2377732" y="276072"/>
                  </a:lnTo>
                  <a:lnTo>
                    <a:pt x="2591498" y="276072"/>
                  </a:lnTo>
                  <a:lnTo>
                    <a:pt x="2593975" y="275043"/>
                  </a:lnTo>
                  <a:lnTo>
                    <a:pt x="2597886" y="270891"/>
                  </a:lnTo>
                  <a:lnTo>
                    <a:pt x="2598864" y="268478"/>
                  </a:lnTo>
                  <a:lnTo>
                    <a:pt x="2598864" y="212267"/>
                  </a:lnTo>
                  <a:close/>
                </a:path>
                <a:path w="3328035" h="360045" extrusionOk="0">
                  <a:moveTo>
                    <a:pt x="2696311" y="12776"/>
                  </a:moveTo>
                  <a:lnTo>
                    <a:pt x="2695448" y="10350"/>
                  </a:lnTo>
                  <a:lnTo>
                    <a:pt x="2691993" y="6223"/>
                  </a:lnTo>
                  <a:lnTo>
                    <a:pt x="2689860" y="5168"/>
                  </a:lnTo>
                  <a:lnTo>
                    <a:pt x="2620518" y="5168"/>
                  </a:lnTo>
                  <a:lnTo>
                    <a:pt x="2618397" y="6223"/>
                  </a:lnTo>
                  <a:lnTo>
                    <a:pt x="2614942" y="10350"/>
                  </a:lnTo>
                  <a:lnTo>
                    <a:pt x="2614079" y="12776"/>
                  </a:lnTo>
                  <a:lnTo>
                    <a:pt x="2614079" y="268478"/>
                  </a:lnTo>
                  <a:lnTo>
                    <a:pt x="2614942" y="270891"/>
                  </a:lnTo>
                  <a:lnTo>
                    <a:pt x="2618397" y="275043"/>
                  </a:lnTo>
                  <a:lnTo>
                    <a:pt x="2620518" y="276072"/>
                  </a:lnTo>
                  <a:lnTo>
                    <a:pt x="2623058" y="276072"/>
                  </a:lnTo>
                  <a:lnTo>
                    <a:pt x="2689860" y="276072"/>
                  </a:lnTo>
                  <a:lnTo>
                    <a:pt x="2691993" y="275043"/>
                  </a:lnTo>
                  <a:lnTo>
                    <a:pt x="2695448" y="270891"/>
                  </a:lnTo>
                  <a:lnTo>
                    <a:pt x="2696311" y="268478"/>
                  </a:lnTo>
                  <a:lnTo>
                    <a:pt x="2696311" y="12776"/>
                  </a:lnTo>
                  <a:close/>
                </a:path>
                <a:path w="3328035" h="360045" extrusionOk="0">
                  <a:moveTo>
                    <a:pt x="3022892" y="267728"/>
                  </a:moveTo>
                  <a:lnTo>
                    <a:pt x="3022727" y="264083"/>
                  </a:lnTo>
                  <a:lnTo>
                    <a:pt x="3020428" y="260172"/>
                  </a:lnTo>
                  <a:lnTo>
                    <a:pt x="2977591" y="187960"/>
                  </a:lnTo>
                  <a:lnTo>
                    <a:pt x="2973082" y="180352"/>
                  </a:lnTo>
                  <a:lnTo>
                    <a:pt x="2941294" y="153746"/>
                  </a:lnTo>
                  <a:lnTo>
                    <a:pt x="2947517" y="151676"/>
                  </a:lnTo>
                  <a:lnTo>
                    <a:pt x="2982480" y="128028"/>
                  </a:lnTo>
                  <a:lnTo>
                    <a:pt x="2987979" y="118503"/>
                  </a:lnTo>
                  <a:lnTo>
                    <a:pt x="2989935" y="115138"/>
                  </a:lnTo>
                  <a:lnTo>
                    <a:pt x="2994406" y="99529"/>
                  </a:lnTo>
                  <a:lnTo>
                    <a:pt x="2995892" y="81191"/>
                  </a:lnTo>
                  <a:lnTo>
                    <a:pt x="2994342" y="67017"/>
                  </a:lnTo>
                  <a:lnTo>
                    <a:pt x="2966872" y="24866"/>
                  </a:lnTo>
                  <a:lnTo>
                    <a:pt x="2916529" y="6400"/>
                  </a:lnTo>
                  <a:lnTo>
                    <a:pt x="2900172" y="5461"/>
                  </a:lnTo>
                  <a:lnTo>
                    <a:pt x="2900172" y="83032"/>
                  </a:lnTo>
                  <a:lnTo>
                    <a:pt x="2900172" y="101688"/>
                  </a:lnTo>
                  <a:lnTo>
                    <a:pt x="2860548" y="118148"/>
                  </a:lnTo>
                  <a:lnTo>
                    <a:pt x="2848699" y="118503"/>
                  </a:lnTo>
                  <a:lnTo>
                    <a:pt x="2807233" y="118503"/>
                  </a:lnTo>
                  <a:lnTo>
                    <a:pt x="2807233" y="67017"/>
                  </a:lnTo>
                  <a:lnTo>
                    <a:pt x="2861132" y="67017"/>
                  </a:lnTo>
                  <a:lnTo>
                    <a:pt x="2900172" y="83032"/>
                  </a:lnTo>
                  <a:lnTo>
                    <a:pt x="2900172" y="5461"/>
                  </a:lnTo>
                  <a:lnTo>
                    <a:pt x="2895346" y="5168"/>
                  </a:lnTo>
                  <a:lnTo>
                    <a:pt x="2719120" y="5168"/>
                  </a:lnTo>
                  <a:lnTo>
                    <a:pt x="2716695" y="6210"/>
                  </a:lnTo>
                  <a:lnTo>
                    <a:pt x="2712555" y="10350"/>
                  </a:lnTo>
                  <a:lnTo>
                    <a:pt x="2711526" y="12763"/>
                  </a:lnTo>
                  <a:lnTo>
                    <a:pt x="2711526" y="268465"/>
                  </a:lnTo>
                  <a:lnTo>
                    <a:pt x="2712555" y="270878"/>
                  </a:lnTo>
                  <a:lnTo>
                    <a:pt x="2716695" y="275031"/>
                  </a:lnTo>
                  <a:lnTo>
                    <a:pt x="2719120" y="276059"/>
                  </a:lnTo>
                  <a:lnTo>
                    <a:pt x="2801582" y="276059"/>
                  </a:lnTo>
                  <a:lnTo>
                    <a:pt x="2804122" y="275031"/>
                  </a:lnTo>
                  <a:lnTo>
                    <a:pt x="2808262" y="270878"/>
                  </a:lnTo>
                  <a:lnTo>
                    <a:pt x="2809303" y="268465"/>
                  </a:lnTo>
                  <a:lnTo>
                    <a:pt x="2809303" y="180352"/>
                  </a:lnTo>
                  <a:lnTo>
                    <a:pt x="2855264" y="180352"/>
                  </a:lnTo>
                  <a:lnTo>
                    <a:pt x="2862402" y="181051"/>
                  </a:lnTo>
                  <a:lnTo>
                    <a:pt x="2864243" y="182435"/>
                  </a:lnTo>
                  <a:lnTo>
                    <a:pt x="2865399" y="183108"/>
                  </a:lnTo>
                  <a:lnTo>
                    <a:pt x="2914345" y="270192"/>
                  </a:lnTo>
                  <a:lnTo>
                    <a:pt x="2915259" y="271805"/>
                  </a:lnTo>
                  <a:lnTo>
                    <a:pt x="2916593" y="273189"/>
                  </a:lnTo>
                  <a:lnTo>
                    <a:pt x="2920047" y="275501"/>
                  </a:lnTo>
                  <a:lnTo>
                    <a:pt x="2921825" y="276059"/>
                  </a:lnTo>
                  <a:lnTo>
                    <a:pt x="3015805" y="276059"/>
                  </a:lnTo>
                  <a:lnTo>
                    <a:pt x="3018980" y="274396"/>
                  </a:lnTo>
                  <a:lnTo>
                    <a:pt x="3022892" y="267728"/>
                  </a:lnTo>
                  <a:close/>
                </a:path>
                <a:path w="3328035" h="360045" extrusionOk="0">
                  <a:moveTo>
                    <a:pt x="3325177" y="140284"/>
                  </a:moveTo>
                  <a:lnTo>
                    <a:pt x="3322612" y="107124"/>
                  </a:lnTo>
                  <a:lnTo>
                    <a:pt x="3315449" y="80505"/>
                  </a:lnTo>
                  <a:lnTo>
                    <a:pt x="3314903" y="78473"/>
                  </a:lnTo>
                  <a:lnTo>
                    <a:pt x="3284055" y="34721"/>
                  </a:lnTo>
                  <a:lnTo>
                    <a:pt x="3233178" y="8674"/>
                  </a:lnTo>
                  <a:lnTo>
                    <a:pt x="3229457" y="7937"/>
                  </a:lnTo>
                  <a:lnTo>
                    <a:pt x="3229457" y="140284"/>
                  </a:lnTo>
                  <a:lnTo>
                    <a:pt x="3228390" y="154216"/>
                  </a:lnTo>
                  <a:lnTo>
                    <a:pt x="3202851" y="191592"/>
                  </a:lnTo>
                  <a:lnTo>
                    <a:pt x="3162770" y="200063"/>
                  </a:lnTo>
                  <a:lnTo>
                    <a:pt x="3147504" y="199123"/>
                  </a:lnTo>
                  <a:lnTo>
                    <a:pt x="3105962" y="176593"/>
                  </a:lnTo>
                  <a:lnTo>
                    <a:pt x="3096437" y="140284"/>
                  </a:lnTo>
                  <a:lnTo>
                    <a:pt x="3097504" y="126339"/>
                  </a:lnTo>
                  <a:lnTo>
                    <a:pt x="3122803" y="88963"/>
                  </a:lnTo>
                  <a:lnTo>
                    <a:pt x="3162770" y="80505"/>
                  </a:lnTo>
                  <a:lnTo>
                    <a:pt x="3178048" y="81445"/>
                  </a:lnTo>
                  <a:lnTo>
                    <a:pt x="3219843" y="103974"/>
                  </a:lnTo>
                  <a:lnTo>
                    <a:pt x="3229457" y="140284"/>
                  </a:lnTo>
                  <a:lnTo>
                    <a:pt x="3229457" y="7937"/>
                  </a:lnTo>
                  <a:lnTo>
                    <a:pt x="3200412" y="2159"/>
                  </a:lnTo>
                  <a:lnTo>
                    <a:pt x="3162770" y="0"/>
                  </a:lnTo>
                  <a:lnTo>
                    <a:pt x="3125127" y="2159"/>
                  </a:lnTo>
                  <a:lnTo>
                    <a:pt x="3064497" y="19519"/>
                  </a:lnTo>
                  <a:lnTo>
                    <a:pt x="3023514" y="54343"/>
                  </a:lnTo>
                  <a:lnTo>
                    <a:pt x="3002953" y="107124"/>
                  </a:lnTo>
                  <a:lnTo>
                    <a:pt x="3000375" y="140284"/>
                  </a:lnTo>
                  <a:lnTo>
                    <a:pt x="3002953" y="173431"/>
                  </a:lnTo>
                  <a:lnTo>
                    <a:pt x="3023514" y="226123"/>
                  </a:lnTo>
                  <a:lnTo>
                    <a:pt x="3064497" y="260781"/>
                  </a:lnTo>
                  <a:lnTo>
                    <a:pt x="3125127" y="278066"/>
                  </a:lnTo>
                  <a:lnTo>
                    <a:pt x="3162770" y="280225"/>
                  </a:lnTo>
                  <a:lnTo>
                    <a:pt x="3200412" y="278066"/>
                  </a:lnTo>
                  <a:lnTo>
                    <a:pt x="3261055" y="260781"/>
                  </a:lnTo>
                  <a:lnTo>
                    <a:pt x="3302050" y="226123"/>
                  </a:lnTo>
                  <a:lnTo>
                    <a:pt x="3315436" y="200063"/>
                  </a:lnTo>
                  <a:lnTo>
                    <a:pt x="3322612" y="173431"/>
                  </a:lnTo>
                  <a:lnTo>
                    <a:pt x="3325177" y="140284"/>
                  </a:lnTo>
                  <a:close/>
                </a:path>
                <a:path w="3328035" h="360045" extrusionOk="0">
                  <a:moveTo>
                    <a:pt x="3327412" y="351574"/>
                  </a:moveTo>
                  <a:lnTo>
                    <a:pt x="0" y="351574"/>
                  </a:lnTo>
                  <a:lnTo>
                    <a:pt x="0" y="359702"/>
                  </a:lnTo>
                  <a:lnTo>
                    <a:pt x="3327412" y="359702"/>
                  </a:lnTo>
                  <a:lnTo>
                    <a:pt x="3327412" y="351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9" name="Google Shape;699;p2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771668" y="5027322"/>
              <a:ext cx="108343" cy="1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2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946458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2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122724" y="5029092"/>
              <a:ext cx="111137" cy="109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304590" y="5029092"/>
              <a:ext cx="82689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463610" y="5029093"/>
              <a:ext cx="95376" cy="109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0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635161" y="5029092"/>
              <a:ext cx="99352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20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808337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2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087173" y="5029092"/>
              <a:ext cx="100088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20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254884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2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533727" y="5029092"/>
              <a:ext cx="82689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20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683319" y="5027328"/>
              <a:ext cx="100520" cy="112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Google Shape;710;p20"/>
            <p:cNvSpPr/>
            <p:nvPr/>
          </p:nvSpPr>
          <p:spPr>
            <a:xfrm>
              <a:off x="4844402" y="5029326"/>
              <a:ext cx="100330" cy="109220"/>
            </a:xfrm>
            <a:custGeom>
              <a:avLst/>
              <a:gdLst/>
              <a:ahLst/>
              <a:cxnLst/>
              <a:rect l="l" t="t" r="r" b="b"/>
              <a:pathLst>
                <a:path w="100329" h="109220" extrusionOk="0">
                  <a:moveTo>
                    <a:pt x="9993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37884" y="21590"/>
                  </a:lnTo>
                  <a:lnTo>
                    <a:pt x="37884" y="109220"/>
                  </a:lnTo>
                  <a:lnTo>
                    <a:pt x="62204" y="109220"/>
                  </a:lnTo>
                  <a:lnTo>
                    <a:pt x="62204" y="21590"/>
                  </a:lnTo>
                  <a:lnTo>
                    <a:pt x="99936" y="2159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1" name="Google Shape;711;p20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991201" y="5028362"/>
              <a:ext cx="112318" cy="109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20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174249" y="5029092"/>
              <a:ext cx="100088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3" name="Google Shape;713;p20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5341965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20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2952206" y="5630795"/>
              <a:ext cx="89230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20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088477" y="5630147"/>
              <a:ext cx="89611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20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242114" y="5630795"/>
              <a:ext cx="98094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20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3406675" y="5629253"/>
              <a:ext cx="97193" cy="98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20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3562365" y="5629255"/>
              <a:ext cx="80225" cy="98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0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3782721" y="5630795"/>
              <a:ext cx="89230" cy="95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0" name="Google Shape;720;p20"/>
            <p:cNvSpPr/>
            <p:nvPr/>
          </p:nvSpPr>
          <p:spPr>
            <a:xfrm>
              <a:off x="3937000" y="5630799"/>
              <a:ext cx="13335" cy="95885"/>
            </a:xfrm>
            <a:custGeom>
              <a:avLst/>
              <a:gdLst/>
              <a:ahLst/>
              <a:cxnLst/>
              <a:rect l="l" t="t" r="r" b="b"/>
              <a:pathLst>
                <a:path w="13335" h="95885" extrusionOk="0">
                  <a:moveTo>
                    <a:pt x="12852" y="0"/>
                  </a:moveTo>
                  <a:lnTo>
                    <a:pt x="0" y="0"/>
                  </a:lnTo>
                  <a:lnTo>
                    <a:pt x="0" y="95262"/>
                  </a:lnTo>
                  <a:lnTo>
                    <a:pt x="12852" y="95262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1" name="Google Shape;721;p20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4022872" y="5630794"/>
              <a:ext cx="75857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20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4156837" y="5630147"/>
              <a:ext cx="89611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20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4310465" y="5630794"/>
              <a:ext cx="75857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20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4529413" y="5629253"/>
              <a:ext cx="97205" cy="98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20"/>
            <p:cNvSpPr/>
            <p:nvPr/>
          </p:nvSpPr>
          <p:spPr>
            <a:xfrm>
              <a:off x="4765968" y="5630799"/>
              <a:ext cx="40005" cy="95885"/>
            </a:xfrm>
            <a:custGeom>
              <a:avLst/>
              <a:gdLst/>
              <a:ahLst/>
              <a:cxnLst/>
              <a:rect l="l" t="t" r="r" b="b"/>
              <a:pathLst>
                <a:path w="40004" h="95885" extrusionOk="0">
                  <a:moveTo>
                    <a:pt x="39471" y="0"/>
                  </a:moveTo>
                  <a:lnTo>
                    <a:pt x="26606" y="0"/>
                  </a:lnTo>
                  <a:lnTo>
                    <a:pt x="26606" y="78409"/>
                  </a:lnTo>
                  <a:lnTo>
                    <a:pt x="22110" y="83299"/>
                  </a:lnTo>
                  <a:lnTo>
                    <a:pt x="0" y="83299"/>
                  </a:lnTo>
                  <a:lnTo>
                    <a:pt x="0" y="95262"/>
                  </a:lnTo>
                  <a:lnTo>
                    <a:pt x="10795" y="95389"/>
                  </a:lnTo>
                  <a:lnTo>
                    <a:pt x="23033" y="93959"/>
                  </a:lnTo>
                  <a:lnTo>
                    <a:pt x="32029" y="89250"/>
                  </a:lnTo>
                  <a:lnTo>
                    <a:pt x="37576" y="80639"/>
                  </a:lnTo>
                  <a:lnTo>
                    <a:pt x="39471" y="67500"/>
                  </a:lnTo>
                  <a:lnTo>
                    <a:pt x="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6" name="Google Shape;726;p20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4871259" y="5629253"/>
              <a:ext cx="97193" cy="98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0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5029516" y="5629253"/>
              <a:ext cx="90131" cy="98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0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5179931" y="5629253"/>
              <a:ext cx="97205" cy="983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9" name="Google Shape;729;p20"/>
          <p:cNvGrpSpPr/>
          <p:nvPr/>
        </p:nvGrpSpPr>
        <p:grpSpPr>
          <a:xfrm>
            <a:off x="7057442" y="1870120"/>
            <a:ext cx="2288491" cy="3068003"/>
            <a:chOff x="9061988" y="2916002"/>
            <a:chExt cx="3568351" cy="4783812"/>
          </a:xfrm>
        </p:grpSpPr>
        <p:pic>
          <p:nvPicPr>
            <p:cNvPr id="730" name="Google Shape;730;p20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9902329" y="7001059"/>
              <a:ext cx="2728010" cy="440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0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10424994" y="7495295"/>
              <a:ext cx="73469" cy="7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3266" y="7495823"/>
              <a:ext cx="73151" cy="7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0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10550953" y="7495823"/>
              <a:ext cx="80429" cy="78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0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10685867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0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10994174" y="7495823"/>
              <a:ext cx="73151" cy="7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20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10813514" y="7494560"/>
              <a:ext cx="65773" cy="80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7" name="Google Shape;737;p20"/>
            <p:cNvSpPr/>
            <p:nvPr/>
          </p:nvSpPr>
          <p:spPr>
            <a:xfrm>
              <a:off x="11120666" y="7495819"/>
              <a:ext cx="132715" cy="78740"/>
            </a:xfrm>
            <a:custGeom>
              <a:avLst/>
              <a:gdLst/>
              <a:ahLst/>
              <a:cxnLst/>
              <a:rect l="l" t="t" r="r" b="b"/>
              <a:pathLst>
                <a:path w="132715" h="78740" extrusionOk="0">
                  <a:moveTo>
                    <a:pt x="10541" y="0"/>
                  </a:moveTo>
                  <a:lnTo>
                    <a:pt x="0" y="0"/>
                  </a:lnTo>
                  <a:lnTo>
                    <a:pt x="0" y="78105"/>
                  </a:lnTo>
                  <a:lnTo>
                    <a:pt x="10541" y="78105"/>
                  </a:lnTo>
                  <a:lnTo>
                    <a:pt x="10541" y="0"/>
                  </a:lnTo>
                  <a:close/>
                </a:path>
                <a:path w="132715" h="78740" extrusionOk="0">
                  <a:moveTo>
                    <a:pt x="132588" y="23609"/>
                  </a:moveTo>
                  <a:lnTo>
                    <a:pt x="131089" y="13487"/>
                  </a:lnTo>
                  <a:lnTo>
                    <a:pt x="128790" y="9906"/>
                  </a:lnTo>
                  <a:lnTo>
                    <a:pt x="126314" y="6083"/>
                  </a:lnTo>
                  <a:lnTo>
                    <a:pt x="121843" y="3708"/>
                  </a:lnTo>
                  <a:lnTo>
                    <a:pt x="121843" y="12865"/>
                  </a:lnTo>
                  <a:lnTo>
                    <a:pt x="121843" y="35204"/>
                  </a:lnTo>
                  <a:lnTo>
                    <a:pt x="115722" y="38265"/>
                  </a:lnTo>
                  <a:lnTo>
                    <a:pt x="80835" y="38265"/>
                  </a:lnTo>
                  <a:lnTo>
                    <a:pt x="80835" y="9906"/>
                  </a:lnTo>
                  <a:lnTo>
                    <a:pt x="115938" y="9906"/>
                  </a:lnTo>
                  <a:lnTo>
                    <a:pt x="121843" y="12865"/>
                  </a:lnTo>
                  <a:lnTo>
                    <a:pt x="121843" y="3708"/>
                  </a:lnTo>
                  <a:lnTo>
                    <a:pt x="117817" y="1549"/>
                  </a:lnTo>
                  <a:lnTo>
                    <a:pt x="105181" y="0"/>
                  </a:lnTo>
                  <a:lnTo>
                    <a:pt x="70396" y="0"/>
                  </a:lnTo>
                  <a:lnTo>
                    <a:pt x="70396" y="78117"/>
                  </a:lnTo>
                  <a:lnTo>
                    <a:pt x="80835" y="78117"/>
                  </a:lnTo>
                  <a:lnTo>
                    <a:pt x="80835" y="48069"/>
                  </a:lnTo>
                  <a:lnTo>
                    <a:pt x="102654" y="48069"/>
                  </a:lnTo>
                  <a:lnTo>
                    <a:pt x="120040" y="78117"/>
                  </a:lnTo>
                  <a:lnTo>
                    <a:pt x="131432" y="78117"/>
                  </a:lnTo>
                  <a:lnTo>
                    <a:pt x="114134" y="48069"/>
                  </a:lnTo>
                  <a:lnTo>
                    <a:pt x="113715" y="47332"/>
                  </a:lnTo>
                  <a:lnTo>
                    <a:pt x="122351" y="44386"/>
                  </a:lnTo>
                  <a:lnTo>
                    <a:pt x="128206" y="39319"/>
                  </a:lnTo>
                  <a:lnTo>
                    <a:pt x="128701" y="38265"/>
                  </a:lnTo>
                  <a:lnTo>
                    <a:pt x="131533" y="32321"/>
                  </a:lnTo>
                  <a:lnTo>
                    <a:pt x="132588" y="23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8" name="Google Shape;738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300902" y="7495295"/>
              <a:ext cx="73469" cy="78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9" name="Google Shape;739;p20"/>
            <p:cNvSpPr/>
            <p:nvPr/>
          </p:nvSpPr>
          <p:spPr>
            <a:xfrm>
              <a:off x="11426851" y="7495819"/>
              <a:ext cx="62230" cy="78740"/>
            </a:xfrm>
            <a:custGeom>
              <a:avLst/>
              <a:gdLst/>
              <a:ahLst/>
              <a:cxnLst/>
              <a:rect l="l" t="t" r="r" b="b"/>
              <a:pathLst>
                <a:path w="62229" h="78740" extrusionOk="0">
                  <a:moveTo>
                    <a:pt x="34785" y="0"/>
                  </a:moveTo>
                  <a:lnTo>
                    <a:pt x="0" y="0"/>
                  </a:lnTo>
                  <a:lnTo>
                    <a:pt x="0" y="78117"/>
                  </a:lnTo>
                  <a:lnTo>
                    <a:pt x="10439" y="78117"/>
                  </a:lnTo>
                  <a:lnTo>
                    <a:pt x="10439" y="48069"/>
                  </a:lnTo>
                  <a:lnTo>
                    <a:pt x="43743" y="48069"/>
                  </a:lnTo>
                  <a:lnTo>
                    <a:pt x="43319" y="47332"/>
                  </a:lnTo>
                  <a:lnTo>
                    <a:pt x="51963" y="44383"/>
                  </a:lnTo>
                  <a:lnTo>
                    <a:pt x="57818" y="39309"/>
                  </a:lnTo>
                  <a:lnTo>
                    <a:pt x="58314" y="38265"/>
                  </a:lnTo>
                  <a:lnTo>
                    <a:pt x="10439" y="38265"/>
                  </a:lnTo>
                  <a:lnTo>
                    <a:pt x="10439" y="9905"/>
                  </a:lnTo>
                  <a:lnTo>
                    <a:pt x="58394" y="9905"/>
                  </a:lnTo>
                  <a:lnTo>
                    <a:pt x="55922" y="6075"/>
                  </a:lnTo>
                  <a:lnTo>
                    <a:pt x="47431" y="1540"/>
                  </a:lnTo>
                  <a:lnTo>
                    <a:pt x="34785" y="0"/>
                  </a:lnTo>
                  <a:close/>
                </a:path>
                <a:path w="62229" h="78740" extrusionOk="0">
                  <a:moveTo>
                    <a:pt x="43743" y="48069"/>
                  </a:moveTo>
                  <a:lnTo>
                    <a:pt x="32257" y="48069"/>
                  </a:lnTo>
                  <a:lnTo>
                    <a:pt x="49644" y="78117"/>
                  </a:lnTo>
                  <a:lnTo>
                    <a:pt x="61036" y="78117"/>
                  </a:lnTo>
                  <a:lnTo>
                    <a:pt x="43743" y="48069"/>
                  </a:lnTo>
                  <a:close/>
                </a:path>
                <a:path w="62229" h="78740" extrusionOk="0">
                  <a:moveTo>
                    <a:pt x="58394" y="9905"/>
                  </a:moveTo>
                  <a:lnTo>
                    <a:pt x="45542" y="9905"/>
                  </a:lnTo>
                  <a:lnTo>
                    <a:pt x="51447" y="12865"/>
                  </a:lnTo>
                  <a:lnTo>
                    <a:pt x="51447" y="35204"/>
                  </a:lnTo>
                  <a:lnTo>
                    <a:pt x="45326" y="38265"/>
                  </a:lnTo>
                  <a:lnTo>
                    <a:pt x="58314" y="38265"/>
                  </a:lnTo>
                  <a:lnTo>
                    <a:pt x="61141" y="32316"/>
                  </a:lnTo>
                  <a:lnTo>
                    <a:pt x="62191" y="23609"/>
                  </a:lnTo>
                  <a:lnTo>
                    <a:pt x="60697" y="13474"/>
                  </a:lnTo>
                  <a:lnTo>
                    <a:pt x="58394" y="9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0" name="Google Shape;740;p20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11606358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1" name="Google Shape;741;p20"/>
            <p:cNvSpPr/>
            <p:nvPr/>
          </p:nvSpPr>
          <p:spPr>
            <a:xfrm>
              <a:off x="11800304" y="7495825"/>
              <a:ext cx="32384" cy="78740"/>
            </a:xfrm>
            <a:custGeom>
              <a:avLst/>
              <a:gdLst/>
              <a:ahLst/>
              <a:cxnLst/>
              <a:rect l="l" t="t" r="r" b="b"/>
              <a:pathLst>
                <a:path w="32384" h="78740" extrusionOk="0">
                  <a:moveTo>
                    <a:pt x="32359" y="0"/>
                  </a:moveTo>
                  <a:lnTo>
                    <a:pt x="21818" y="0"/>
                  </a:lnTo>
                  <a:lnTo>
                    <a:pt x="21818" y="64287"/>
                  </a:lnTo>
                  <a:lnTo>
                    <a:pt x="18122" y="68300"/>
                  </a:lnTo>
                  <a:lnTo>
                    <a:pt x="0" y="68300"/>
                  </a:lnTo>
                  <a:lnTo>
                    <a:pt x="0" y="78105"/>
                  </a:lnTo>
                  <a:lnTo>
                    <a:pt x="8851" y="78219"/>
                  </a:lnTo>
                  <a:lnTo>
                    <a:pt x="18884" y="77045"/>
                  </a:lnTo>
                  <a:lnTo>
                    <a:pt x="26258" y="73182"/>
                  </a:lnTo>
                  <a:lnTo>
                    <a:pt x="30806" y="66116"/>
                  </a:lnTo>
                  <a:lnTo>
                    <a:pt x="32359" y="55333"/>
                  </a:lnTo>
                  <a:lnTo>
                    <a:pt x="323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2" name="Google Shape;742;p20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11886626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016375" y="7494553"/>
              <a:ext cx="73888" cy="8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2139695" y="7494553"/>
              <a:ext cx="79692" cy="8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20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9061988" y="6758714"/>
              <a:ext cx="745832" cy="94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20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10068397" y="2916002"/>
              <a:ext cx="1587489" cy="2003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20"/>
            <p:cNvSpPr/>
            <p:nvPr/>
          </p:nvSpPr>
          <p:spPr>
            <a:xfrm>
              <a:off x="9198623" y="5204396"/>
              <a:ext cx="3328035" cy="360045"/>
            </a:xfrm>
            <a:custGeom>
              <a:avLst/>
              <a:gdLst/>
              <a:ahLst/>
              <a:cxnLst/>
              <a:rect l="l" t="t" r="r" b="b"/>
              <a:pathLst>
                <a:path w="3328034" h="360045" extrusionOk="0">
                  <a:moveTo>
                    <a:pt x="313601" y="267728"/>
                  </a:moveTo>
                  <a:lnTo>
                    <a:pt x="313436" y="264083"/>
                  </a:lnTo>
                  <a:lnTo>
                    <a:pt x="311137" y="260172"/>
                  </a:lnTo>
                  <a:lnTo>
                    <a:pt x="268300" y="187960"/>
                  </a:lnTo>
                  <a:lnTo>
                    <a:pt x="263791" y="180352"/>
                  </a:lnTo>
                  <a:lnTo>
                    <a:pt x="232003" y="153746"/>
                  </a:lnTo>
                  <a:lnTo>
                    <a:pt x="238226" y="151676"/>
                  </a:lnTo>
                  <a:lnTo>
                    <a:pt x="273189" y="128028"/>
                  </a:lnTo>
                  <a:lnTo>
                    <a:pt x="278688" y="118503"/>
                  </a:lnTo>
                  <a:lnTo>
                    <a:pt x="280644" y="115138"/>
                  </a:lnTo>
                  <a:lnTo>
                    <a:pt x="285115" y="99529"/>
                  </a:lnTo>
                  <a:lnTo>
                    <a:pt x="286600" y="81191"/>
                  </a:lnTo>
                  <a:lnTo>
                    <a:pt x="285051" y="67017"/>
                  </a:lnTo>
                  <a:lnTo>
                    <a:pt x="257581" y="24866"/>
                  </a:lnTo>
                  <a:lnTo>
                    <a:pt x="207238" y="6400"/>
                  </a:lnTo>
                  <a:lnTo>
                    <a:pt x="190893" y="5461"/>
                  </a:lnTo>
                  <a:lnTo>
                    <a:pt x="190893" y="83032"/>
                  </a:lnTo>
                  <a:lnTo>
                    <a:pt x="190893" y="101688"/>
                  </a:lnTo>
                  <a:lnTo>
                    <a:pt x="151257" y="118148"/>
                  </a:lnTo>
                  <a:lnTo>
                    <a:pt x="139407" y="118503"/>
                  </a:lnTo>
                  <a:lnTo>
                    <a:pt x="97942" y="118503"/>
                  </a:lnTo>
                  <a:lnTo>
                    <a:pt x="97942" y="67017"/>
                  </a:lnTo>
                  <a:lnTo>
                    <a:pt x="151841" y="67017"/>
                  </a:lnTo>
                  <a:lnTo>
                    <a:pt x="190893" y="83032"/>
                  </a:lnTo>
                  <a:lnTo>
                    <a:pt x="190893" y="5461"/>
                  </a:lnTo>
                  <a:lnTo>
                    <a:pt x="186055" y="5168"/>
                  </a:lnTo>
                  <a:lnTo>
                    <a:pt x="9829" y="5168"/>
                  </a:lnTo>
                  <a:lnTo>
                    <a:pt x="7404" y="6210"/>
                  </a:lnTo>
                  <a:lnTo>
                    <a:pt x="3263" y="10350"/>
                  </a:lnTo>
                  <a:lnTo>
                    <a:pt x="2235" y="12763"/>
                  </a:lnTo>
                  <a:lnTo>
                    <a:pt x="2235" y="268465"/>
                  </a:lnTo>
                  <a:lnTo>
                    <a:pt x="3263" y="270878"/>
                  </a:lnTo>
                  <a:lnTo>
                    <a:pt x="7404" y="275031"/>
                  </a:lnTo>
                  <a:lnTo>
                    <a:pt x="9829" y="276059"/>
                  </a:lnTo>
                  <a:lnTo>
                    <a:pt x="92290" y="276059"/>
                  </a:lnTo>
                  <a:lnTo>
                    <a:pt x="94830" y="275031"/>
                  </a:lnTo>
                  <a:lnTo>
                    <a:pt x="98971" y="270878"/>
                  </a:lnTo>
                  <a:lnTo>
                    <a:pt x="100012" y="268465"/>
                  </a:lnTo>
                  <a:lnTo>
                    <a:pt x="100012" y="180352"/>
                  </a:lnTo>
                  <a:lnTo>
                    <a:pt x="145973" y="180352"/>
                  </a:lnTo>
                  <a:lnTo>
                    <a:pt x="153111" y="181051"/>
                  </a:lnTo>
                  <a:lnTo>
                    <a:pt x="154952" y="182435"/>
                  </a:lnTo>
                  <a:lnTo>
                    <a:pt x="156108" y="183108"/>
                  </a:lnTo>
                  <a:lnTo>
                    <a:pt x="157200" y="184048"/>
                  </a:lnTo>
                  <a:lnTo>
                    <a:pt x="159270" y="186347"/>
                  </a:lnTo>
                  <a:lnTo>
                    <a:pt x="160261" y="187502"/>
                  </a:lnTo>
                  <a:lnTo>
                    <a:pt x="161175" y="188645"/>
                  </a:lnTo>
                  <a:lnTo>
                    <a:pt x="160832" y="187960"/>
                  </a:lnTo>
                  <a:lnTo>
                    <a:pt x="205054" y="270192"/>
                  </a:lnTo>
                  <a:lnTo>
                    <a:pt x="212534" y="276059"/>
                  </a:lnTo>
                  <a:lnTo>
                    <a:pt x="306527" y="276059"/>
                  </a:lnTo>
                  <a:lnTo>
                    <a:pt x="309689" y="274396"/>
                  </a:lnTo>
                  <a:lnTo>
                    <a:pt x="313601" y="267728"/>
                  </a:lnTo>
                  <a:close/>
                </a:path>
                <a:path w="3328034" h="360045" extrusionOk="0">
                  <a:moveTo>
                    <a:pt x="410298" y="12776"/>
                  </a:moveTo>
                  <a:lnTo>
                    <a:pt x="409435" y="10350"/>
                  </a:lnTo>
                  <a:lnTo>
                    <a:pt x="405980" y="6223"/>
                  </a:lnTo>
                  <a:lnTo>
                    <a:pt x="403847" y="5168"/>
                  </a:lnTo>
                  <a:lnTo>
                    <a:pt x="334505" y="5168"/>
                  </a:lnTo>
                  <a:lnTo>
                    <a:pt x="332384" y="6223"/>
                  </a:lnTo>
                  <a:lnTo>
                    <a:pt x="328930" y="10350"/>
                  </a:lnTo>
                  <a:lnTo>
                    <a:pt x="328066" y="12776"/>
                  </a:lnTo>
                  <a:lnTo>
                    <a:pt x="328066" y="268478"/>
                  </a:lnTo>
                  <a:lnTo>
                    <a:pt x="328930" y="270891"/>
                  </a:lnTo>
                  <a:lnTo>
                    <a:pt x="332384" y="275043"/>
                  </a:lnTo>
                  <a:lnTo>
                    <a:pt x="334505" y="276072"/>
                  </a:lnTo>
                  <a:lnTo>
                    <a:pt x="337045" y="276072"/>
                  </a:lnTo>
                  <a:lnTo>
                    <a:pt x="403847" y="276072"/>
                  </a:lnTo>
                  <a:lnTo>
                    <a:pt x="405980" y="275043"/>
                  </a:lnTo>
                  <a:lnTo>
                    <a:pt x="409435" y="270891"/>
                  </a:lnTo>
                  <a:lnTo>
                    <a:pt x="410298" y="268478"/>
                  </a:lnTo>
                  <a:lnTo>
                    <a:pt x="410298" y="12776"/>
                  </a:lnTo>
                  <a:close/>
                </a:path>
                <a:path w="3328034" h="360045" extrusionOk="0">
                  <a:moveTo>
                    <a:pt x="750290" y="140284"/>
                  </a:moveTo>
                  <a:lnTo>
                    <a:pt x="747725" y="107124"/>
                  </a:lnTo>
                  <a:lnTo>
                    <a:pt x="740562" y="80505"/>
                  </a:lnTo>
                  <a:lnTo>
                    <a:pt x="740016" y="78473"/>
                  </a:lnTo>
                  <a:lnTo>
                    <a:pt x="709180" y="34721"/>
                  </a:lnTo>
                  <a:lnTo>
                    <a:pt x="658304" y="8674"/>
                  </a:lnTo>
                  <a:lnTo>
                    <a:pt x="654583" y="7937"/>
                  </a:lnTo>
                  <a:lnTo>
                    <a:pt x="654583" y="140284"/>
                  </a:lnTo>
                  <a:lnTo>
                    <a:pt x="653516" y="154216"/>
                  </a:lnTo>
                  <a:lnTo>
                    <a:pt x="627964" y="191592"/>
                  </a:lnTo>
                  <a:lnTo>
                    <a:pt x="587895" y="200063"/>
                  </a:lnTo>
                  <a:lnTo>
                    <a:pt x="572630" y="199123"/>
                  </a:lnTo>
                  <a:lnTo>
                    <a:pt x="531088" y="176593"/>
                  </a:lnTo>
                  <a:lnTo>
                    <a:pt x="521563" y="140284"/>
                  </a:lnTo>
                  <a:lnTo>
                    <a:pt x="522617" y="126339"/>
                  </a:lnTo>
                  <a:lnTo>
                    <a:pt x="547928" y="88963"/>
                  </a:lnTo>
                  <a:lnTo>
                    <a:pt x="587895" y="80505"/>
                  </a:lnTo>
                  <a:lnTo>
                    <a:pt x="603173" y="81445"/>
                  </a:lnTo>
                  <a:lnTo>
                    <a:pt x="644969" y="103974"/>
                  </a:lnTo>
                  <a:lnTo>
                    <a:pt x="654583" y="140284"/>
                  </a:lnTo>
                  <a:lnTo>
                    <a:pt x="654583" y="7937"/>
                  </a:lnTo>
                  <a:lnTo>
                    <a:pt x="625538" y="2159"/>
                  </a:lnTo>
                  <a:lnTo>
                    <a:pt x="587895" y="0"/>
                  </a:lnTo>
                  <a:lnTo>
                    <a:pt x="550252" y="2159"/>
                  </a:lnTo>
                  <a:lnTo>
                    <a:pt x="489610" y="19519"/>
                  </a:lnTo>
                  <a:lnTo>
                    <a:pt x="448627" y="54343"/>
                  </a:lnTo>
                  <a:lnTo>
                    <a:pt x="428078" y="107124"/>
                  </a:lnTo>
                  <a:lnTo>
                    <a:pt x="425500" y="140284"/>
                  </a:lnTo>
                  <a:lnTo>
                    <a:pt x="428078" y="173431"/>
                  </a:lnTo>
                  <a:lnTo>
                    <a:pt x="448627" y="226123"/>
                  </a:lnTo>
                  <a:lnTo>
                    <a:pt x="489610" y="260781"/>
                  </a:lnTo>
                  <a:lnTo>
                    <a:pt x="550252" y="278066"/>
                  </a:lnTo>
                  <a:lnTo>
                    <a:pt x="587895" y="280225"/>
                  </a:lnTo>
                  <a:lnTo>
                    <a:pt x="625538" y="278066"/>
                  </a:lnTo>
                  <a:lnTo>
                    <a:pt x="686181" y="260781"/>
                  </a:lnTo>
                  <a:lnTo>
                    <a:pt x="727163" y="226123"/>
                  </a:lnTo>
                  <a:lnTo>
                    <a:pt x="740549" y="200063"/>
                  </a:lnTo>
                  <a:lnTo>
                    <a:pt x="747725" y="173431"/>
                  </a:lnTo>
                  <a:lnTo>
                    <a:pt x="750290" y="140284"/>
                  </a:lnTo>
                  <a:close/>
                </a:path>
                <a:path w="3328034" h="360045" extrusionOk="0">
                  <a:moveTo>
                    <a:pt x="1157693" y="140614"/>
                  </a:moveTo>
                  <a:lnTo>
                    <a:pt x="1155293" y="111836"/>
                  </a:lnTo>
                  <a:lnTo>
                    <a:pt x="1148511" y="87414"/>
                  </a:lnTo>
                  <a:lnTo>
                    <a:pt x="1148105" y="85940"/>
                  </a:lnTo>
                  <a:lnTo>
                    <a:pt x="1119327" y="42837"/>
                  </a:lnTo>
                  <a:lnTo>
                    <a:pt x="1074839" y="14592"/>
                  </a:lnTo>
                  <a:lnTo>
                    <a:pt x="1063701" y="11645"/>
                  </a:lnTo>
                  <a:lnTo>
                    <a:pt x="1063701" y="140970"/>
                  </a:lnTo>
                  <a:lnTo>
                    <a:pt x="1062901" y="153289"/>
                  </a:lnTo>
                  <a:lnTo>
                    <a:pt x="1043762" y="186359"/>
                  </a:lnTo>
                  <a:lnTo>
                    <a:pt x="1013256" y="193840"/>
                  </a:lnTo>
                  <a:lnTo>
                    <a:pt x="955205" y="193840"/>
                  </a:lnTo>
                  <a:lnTo>
                    <a:pt x="955205" y="87414"/>
                  </a:lnTo>
                  <a:lnTo>
                    <a:pt x="1016012" y="87414"/>
                  </a:lnTo>
                  <a:lnTo>
                    <a:pt x="1056894" y="108445"/>
                  </a:lnTo>
                  <a:lnTo>
                    <a:pt x="1063701" y="140970"/>
                  </a:lnTo>
                  <a:lnTo>
                    <a:pt x="1063701" y="11645"/>
                  </a:lnTo>
                  <a:lnTo>
                    <a:pt x="1048258" y="7531"/>
                  </a:lnTo>
                  <a:lnTo>
                    <a:pt x="1018781" y="5168"/>
                  </a:lnTo>
                  <a:lnTo>
                    <a:pt x="865136" y="5168"/>
                  </a:lnTo>
                  <a:lnTo>
                    <a:pt x="862596" y="6210"/>
                  </a:lnTo>
                  <a:lnTo>
                    <a:pt x="858456" y="10350"/>
                  </a:lnTo>
                  <a:lnTo>
                    <a:pt x="857415" y="12776"/>
                  </a:lnTo>
                  <a:lnTo>
                    <a:pt x="857415" y="268465"/>
                  </a:lnTo>
                  <a:lnTo>
                    <a:pt x="858456" y="270891"/>
                  </a:lnTo>
                  <a:lnTo>
                    <a:pt x="862596" y="275031"/>
                  </a:lnTo>
                  <a:lnTo>
                    <a:pt x="865136" y="276072"/>
                  </a:lnTo>
                  <a:lnTo>
                    <a:pt x="1020165" y="276072"/>
                  </a:lnTo>
                  <a:lnTo>
                    <a:pt x="1075093" y="266573"/>
                  </a:lnTo>
                  <a:lnTo>
                    <a:pt x="1118984" y="238061"/>
                  </a:lnTo>
                  <a:lnTo>
                    <a:pt x="1148003" y="194525"/>
                  </a:lnTo>
                  <a:lnTo>
                    <a:pt x="1155268" y="168871"/>
                  </a:lnTo>
                  <a:lnTo>
                    <a:pt x="1157693" y="140614"/>
                  </a:lnTo>
                  <a:close/>
                </a:path>
                <a:path w="3328034" h="360045" extrusionOk="0">
                  <a:moveTo>
                    <a:pt x="1404391" y="212267"/>
                  </a:moveTo>
                  <a:lnTo>
                    <a:pt x="1403400" y="209727"/>
                  </a:lnTo>
                  <a:lnTo>
                    <a:pt x="1399489" y="205587"/>
                  </a:lnTo>
                  <a:lnTo>
                    <a:pt x="1397012" y="204546"/>
                  </a:lnTo>
                  <a:lnTo>
                    <a:pt x="1268603" y="204546"/>
                  </a:lnTo>
                  <a:lnTo>
                    <a:pt x="1268603" y="175514"/>
                  </a:lnTo>
                  <a:lnTo>
                    <a:pt x="1370520" y="175183"/>
                  </a:lnTo>
                  <a:lnTo>
                    <a:pt x="1372946" y="174142"/>
                  </a:lnTo>
                  <a:lnTo>
                    <a:pt x="1377099" y="170002"/>
                  </a:lnTo>
                  <a:lnTo>
                    <a:pt x="1378127" y="167462"/>
                  </a:lnTo>
                  <a:lnTo>
                    <a:pt x="1378127" y="111937"/>
                  </a:lnTo>
                  <a:lnTo>
                    <a:pt x="1377099" y="109524"/>
                  </a:lnTo>
                  <a:lnTo>
                    <a:pt x="1372946" y="105384"/>
                  </a:lnTo>
                  <a:lnTo>
                    <a:pt x="1370520" y="104343"/>
                  </a:lnTo>
                  <a:lnTo>
                    <a:pt x="1268603" y="104343"/>
                  </a:lnTo>
                  <a:lnTo>
                    <a:pt x="1268603" y="76708"/>
                  </a:lnTo>
                  <a:lnTo>
                    <a:pt x="1387462" y="76708"/>
                  </a:lnTo>
                  <a:lnTo>
                    <a:pt x="1389888" y="75666"/>
                  </a:lnTo>
                  <a:lnTo>
                    <a:pt x="1394028" y="71526"/>
                  </a:lnTo>
                  <a:lnTo>
                    <a:pt x="1395056" y="68986"/>
                  </a:lnTo>
                  <a:lnTo>
                    <a:pt x="1395056" y="12776"/>
                  </a:lnTo>
                  <a:lnTo>
                    <a:pt x="1394028" y="10350"/>
                  </a:lnTo>
                  <a:lnTo>
                    <a:pt x="1389888" y="6223"/>
                  </a:lnTo>
                  <a:lnTo>
                    <a:pt x="1387462" y="5168"/>
                  </a:lnTo>
                  <a:lnTo>
                    <a:pt x="1180490" y="5168"/>
                  </a:lnTo>
                  <a:lnTo>
                    <a:pt x="1178064" y="6223"/>
                  </a:lnTo>
                  <a:lnTo>
                    <a:pt x="1173924" y="10350"/>
                  </a:lnTo>
                  <a:lnTo>
                    <a:pt x="1172883" y="12776"/>
                  </a:lnTo>
                  <a:lnTo>
                    <a:pt x="1172883" y="268478"/>
                  </a:lnTo>
                  <a:lnTo>
                    <a:pt x="1173924" y="270891"/>
                  </a:lnTo>
                  <a:lnTo>
                    <a:pt x="1178064" y="275043"/>
                  </a:lnTo>
                  <a:lnTo>
                    <a:pt x="1180490" y="276072"/>
                  </a:lnTo>
                  <a:lnTo>
                    <a:pt x="1183246" y="276072"/>
                  </a:lnTo>
                  <a:lnTo>
                    <a:pt x="1397012" y="276072"/>
                  </a:lnTo>
                  <a:lnTo>
                    <a:pt x="1399489" y="275043"/>
                  </a:lnTo>
                  <a:lnTo>
                    <a:pt x="1403400" y="270891"/>
                  </a:lnTo>
                  <a:lnTo>
                    <a:pt x="1404391" y="268478"/>
                  </a:lnTo>
                  <a:lnTo>
                    <a:pt x="1404391" y="212267"/>
                  </a:lnTo>
                  <a:close/>
                </a:path>
                <a:path w="3328034" h="360045" extrusionOk="0">
                  <a:moveTo>
                    <a:pt x="1711553" y="10147"/>
                  </a:moveTo>
                  <a:lnTo>
                    <a:pt x="1710575" y="7594"/>
                  </a:lnTo>
                  <a:lnTo>
                    <a:pt x="1706664" y="3454"/>
                  </a:lnTo>
                  <a:lnTo>
                    <a:pt x="1704301" y="2413"/>
                  </a:lnTo>
                  <a:lnTo>
                    <a:pt x="1701533" y="2413"/>
                  </a:lnTo>
                  <a:lnTo>
                    <a:pt x="1624825" y="2413"/>
                  </a:lnTo>
                  <a:lnTo>
                    <a:pt x="1622412" y="3454"/>
                  </a:lnTo>
                  <a:lnTo>
                    <a:pt x="1618259" y="7594"/>
                  </a:lnTo>
                  <a:lnTo>
                    <a:pt x="1617230" y="10147"/>
                  </a:lnTo>
                  <a:lnTo>
                    <a:pt x="1617230" y="165849"/>
                  </a:lnTo>
                  <a:lnTo>
                    <a:pt x="1615198" y="178854"/>
                  </a:lnTo>
                  <a:lnTo>
                    <a:pt x="1609115" y="188137"/>
                  </a:lnTo>
                  <a:lnTo>
                    <a:pt x="1598955" y="193713"/>
                  </a:lnTo>
                  <a:lnTo>
                    <a:pt x="1584744" y="195567"/>
                  </a:lnTo>
                  <a:lnTo>
                    <a:pt x="1576082" y="195021"/>
                  </a:lnTo>
                  <a:lnTo>
                    <a:pt x="1538097" y="178282"/>
                  </a:lnTo>
                  <a:lnTo>
                    <a:pt x="1527962" y="168973"/>
                  </a:lnTo>
                  <a:lnTo>
                    <a:pt x="1525943" y="167754"/>
                  </a:lnTo>
                  <a:lnTo>
                    <a:pt x="1521561" y="167055"/>
                  </a:lnTo>
                  <a:lnTo>
                    <a:pt x="1519491" y="167347"/>
                  </a:lnTo>
                  <a:lnTo>
                    <a:pt x="1515579" y="169189"/>
                  </a:lnTo>
                  <a:lnTo>
                    <a:pt x="1514017" y="170637"/>
                  </a:lnTo>
                  <a:lnTo>
                    <a:pt x="1511719" y="174548"/>
                  </a:lnTo>
                  <a:lnTo>
                    <a:pt x="1511376" y="176911"/>
                  </a:lnTo>
                  <a:lnTo>
                    <a:pt x="1522082" y="259613"/>
                  </a:lnTo>
                  <a:lnTo>
                    <a:pt x="1558836" y="278142"/>
                  </a:lnTo>
                  <a:lnTo>
                    <a:pt x="1596732" y="285915"/>
                  </a:lnTo>
                  <a:lnTo>
                    <a:pt x="1608937" y="286435"/>
                  </a:lnTo>
                  <a:lnTo>
                    <a:pt x="1630514" y="284797"/>
                  </a:lnTo>
                  <a:lnTo>
                    <a:pt x="1667306" y="271665"/>
                  </a:lnTo>
                  <a:lnTo>
                    <a:pt x="1695234" y="245605"/>
                  </a:lnTo>
                  <a:lnTo>
                    <a:pt x="1711553" y="190728"/>
                  </a:lnTo>
                  <a:lnTo>
                    <a:pt x="1711553" y="10147"/>
                  </a:lnTo>
                  <a:close/>
                </a:path>
                <a:path w="3328034" h="360045" extrusionOk="0">
                  <a:moveTo>
                    <a:pt x="2058238" y="264782"/>
                  </a:moveTo>
                  <a:lnTo>
                    <a:pt x="2056396" y="260870"/>
                  </a:lnTo>
                  <a:lnTo>
                    <a:pt x="2043264" y="236334"/>
                  </a:lnTo>
                  <a:lnTo>
                    <a:pt x="2010702" y="175514"/>
                  </a:lnTo>
                  <a:lnTo>
                    <a:pt x="1978533" y="115392"/>
                  </a:lnTo>
                  <a:lnTo>
                    <a:pt x="1922678" y="11049"/>
                  </a:lnTo>
                  <a:lnTo>
                    <a:pt x="1914956" y="5168"/>
                  </a:lnTo>
                  <a:lnTo>
                    <a:pt x="1907476" y="5168"/>
                  </a:lnTo>
                  <a:lnTo>
                    <a:pt x="1907476" y="175514"/>
                  </a:lnTo>
                  <a:lnTo>
                    <a:pt x="1843201" y="175514"/>
                  </a:lnTo>
                  <a:lnTo>
                    <a:pt x="1876374" y="115392"/>
                  </a:lnTo>
                  <a:lnTo>
                    <a:pt x="1907476" y="175514"/>
                  </a:lnTo>
                  <a:lnTo>
                    <a:pt x="1907476" y="5168"/>
                  </a:lnTo>
                  <a:lnTo>
                    <a:pt x="1850809" y="5168"/>
                  </a:lnTo>
                  <a:lnTo>
                    <a:pt x="1849069" y="5753"/>
                  </a:lnTo>
                  <a:lnTo>
                    <a:pt x="1844929" y="8064"/>
                  </a:lnTo>
                  <a:lnTo>
                    <a:pt x="1843544" y="9321"/>
                  </a:lnTo>
                  <a:lnTo>
                    <a:pt x="1842858" y="10706"/>
                  </a:lnTo>
                  <a:lnTo>
                    <a:pt x="1700847" y="260527"/>
                  </a:lnTo>
                  <a:lnTo>
                    <a:pt x="1698536" y="264439"/>
                  </a:lnTo>
                  <a:lnTo>
                    <a:pt x="1698421" y="268020"/>
                  </a:lnTo>
                  <a:lnTo>
                    <a:pt x="1702574" y="274459"/>
                  </a:lnTo>
                  <a:lnTo>
                    <a:pt x="1705914" y="276072"/>
                  </a:lnTo>
                  <a:lnTo>
                    <a:pt x="1783880" y="276072"/>
                  </a:lnTo>
                  <a:lnTo>
                    <a:pt x="1809343" y="236334"/>
                  </a:lnTo>
                  <a:lnTo>
                    <a:pt x="1938921" y="236334"/>
                  </a:lnTo>
                  <a:lnTo>
                    <a:pt x="1956536" y="270205"/>
                  </a:lnTo>
                  <a:lnTo>
                    <a:pt x="1957222" y="271818"/>
                  </a:lnTo>
                  <a:lnTo>
                    <a:pt x="1958555" y="273202"/>
                  </a:lnTo>
                  <a:lnTo>
                    <a:pt x="1962467" y="275501"/>
                  </a:lnTo>
                  <a:lnTo>
                    <a:pt x="1964245" y="276072"/>
                  </a:lnTo>
                  <a:lnTo>
                    <a:pt x="2051329" y="276072"/>
                  </a:lnTo>
                  <a:lnTo>
                    <a:pt x="2054555" y="274523"/>
                  </a:lnTo>
                  <a:lnTo>
                    <a:pt x="2058238" y="268300"/>
                  </a:lnTo>
                  <a:lnTo>
                    <a:pt x="2058238" y="264782"/>
                  </a:lnTo>
                  <a:close/>
                </a:path>
                <a:path w="3328034" h="360045" extrusionOk="0">
                  <a:moveTo>
                    <a:pt x="2345956" y="12763"/>
                  </a:moveTo>
                  <a:lnTo>
                    <a:pt x="2344915" y="10350"/>
                  </a:lnTo>
                  <a:lnTo>
                    <a:pt x="2340775" y="6210"/>
                  </a:lnTo>
                  <a:lnTo>
                    <a:pt x="2338235" y="5168"/>
                  </a:lnTo>
                  <a:lnTo>
                    <a:pt x="2264867" y="5168"/>
                  </a:lnTo>
                  <a:lnTo>
                    <a:pt x="2262340" y="6210"/>
                  </a:lnTo>
                  <a:lnTo>
                    <a:pt x="2258199" y="10350"/>
                  </a:lnTo>
                  <a:lnTo>
                    <a:pt x="2257145" y="12763"/>
                  </a:lnTo>
                  <a:lnTo>
                    <a:pt x="2257145" y="142697"/>
                  </a:lnTo>
                  <a:lnTo>
                    <a:pt x="2237460" y="115570"/>
                  </a:lnTo>
                  <a:lnTo>
                    <a:pt x="2159025" y="9664"/>
                  </a:lnTo>
                  <a:lnTo>
                    <a:pt x="2158555" y="8509"/>
                  </a:lnTo>
                  <a:lnTo>
                    <a:pt x="2157349" y="7480"/>
                  </a:lnTo>
                  <a:lnTo>
                    <a:pt x="2153437" y="5638"/>
                  </a:lnTo>
                  <a:lnTo>
                    <a:pt x="2151773" y="5168"/>
                  </a:lnTo>
                  <a:lnTo>
                    <a:pt x="2070912" y="5168"/>
                  </a:lnTo>
                  <a:lnTo>
                    <a:pt x="2068499" y="6210"/>
                  </a:lnTo>
                  <a:lnTo>
                    <a:pt x="2064346" y="10350"/>
                  </a:lnTo>
                  <a:lnTo>
                    <a:pt x="2063305" y="12763"/>
                  </a:lnTo>
                  <a:lnTo>
                    <a:pt x="2063305" y="268465"/>
                  </a:lnTo>
                  <a:lnTo>
                    <a:pt x="2064346" y="270891"/>
                  </a:lnTo>
                  <a:lnTo>
                    <a:pt x="2068499" y="275031"/>
                  </a:lnTo>
                  <a:lnTo>
                    <a:pt x="2070912" y="276059"/>
                  </a:lnTo>
                  <a:lnTo>
                    <a:pt x="2144052" y="276059"/>
                  </a:lnTo>
                  <a:lnTo>
                    <a:pt x="2146579" y="275031"/>
                  </a:lnTo>
                  <a:lnTo>
                    <a:pt x="2150732" y="270891"/>
                  </a:lnTo>
                  <a:lnTo>
                    <a:pt x="2151773" y="268465"/>
                  </a:lnTo>
                  <a:lnTo>
                    <a:pt x="2151773" y="140614"/>
                  </a:lnTo>
                  <a:lnTo>
                    <a:pt x="2250122" y="273075"/>
                  </a:lnTo>
                  <a:lnTo>
                    <a:pt x="2251506" y="274053"/>
                  </a:lnTo>
                  <a:lnTo>
                    <a:pt x="2255189" y="275666"/>
                  </a:lnTo>
                  <a:lnTo>
                    <a:pt x="2256688" y="276059"/>
                  </a:lnTo>
                  <a:lnTo>
                    <a:pt x="2338235" y="276059"/>
                  </a:lnTo>
                  <a:lnTo>
                    <a:pt x="2340775" y="275031"/>
                  </a:lnTo>
                  <a:lnTo>
                    <a:pt x="2344915" y="270891"/>
                  </a:lnTo>
                  <a:lnTo>
                    <a:pt x="2345956" y="268465"/>
                  </a:lnTo>
                  <a:lnTo>
                    <a:pt x="2345956" y="12763"/>
                  </a:lnTo>
                  <a:close/>
                </a:path>
                <a:path w="3328034" h="360045" extrusionOk="0">
                  <a:moveTo>
                    <a:pt x="2598864" y="212267"/>
                  </a:moveTo>
                  <a:lnTo>
                    <a:pt x="2597886" y="209727"/>
                  </a:lnTo>
                  <a:lnTo>
                    <a:pt x="2593975" y="205587"/>
                  </a:lnTo>
                  <a:lnTo>
                    <a:pt x="2591498" y="204546"/>
                  </a:lnTo>
                  <a:lnTo>
                    <a:pt x="2463076" y="204546"/>
                  </a:lnTo>
                  <a:lnTo>
                    <a:pt x="2463076" y="175514"/>
                  </a:lnTo>
                  <a:lnTo>
                    <a:pt x="2565006" y="175183"/>
                  </a:lnTo>
                  <a:lnTo>
                    <a:pt x="2567432" y="174142"/>
                  </a:lnTo>
                  <a:lnTo>
                    <a:pt x="2571585" y="170002"/>
                  </a:lnTo>
                  <a:lnTo>
                    <a:pt x="2572613" y="167462"/>
                  </a:lnTo>
                  <a:lnTo>
                    <a:pt x="2572613" y="111937"/>
                  </a:lnTo>
                  <a:lnTo>
                    <a:pt x="2571585" y="109524"/>
                  </a:lnTo>
                  <a:lnTo>
                    <a:pt x="2567432" y="105384"/>
                  </a:lnTo>
                  <a:lnTo>
                    <a:pt x="2565006" y="104343"/>
                  </a:lnTo>
                  <a:lnTo>
                    <a:pt x="2463076" y="104343"/>
                  </a:lnTo>
                  <a:lnTo>
                    <a:pt x="2463076" y="76708"/>
                  </a:lnTo>
                  <a:lnTo>
                    <a:pt x="2581935" y="76708"/>
                  </a:lnTo>
                  <a:lnTo>
                    <a:pt x="2584361" y="75666"/>
                  </a:lnTo>
                  <a:lnTo>
                    <a:pt x="2588514" y="71526"/>
                  </a:lnTo>
                  <a:lnTo>
                    <a:pt x="2589542" y="68986"/>
                  </a:lnTo>
                  <a:lnTo>
                    <a:pt x="2589542" y="12776"/>
                  </a:lnTo>
                  <a:lnTo>
                    <a:pt x="2588514" y="10350"/>
                  </a:lnTo>
                  <a:lnTo>
                    <a:pt x="2584361" y="6223"/>
                  </a:lnTo>
                  <a:lnTo>
                    <a:pt x="2581935" y="5168"/>
                  </a:lnTo>
                  <a:lnTo>
                    <a:pt x="2374976" y="5168"/>
                  </a:lnTo>
                  <a:lnTo>
                    <a:pt x="2372550" y="6223"/>
                  </a:lnTo>
                  <a:lnTo>
                    <a:pt x="2368397" y="10350"/>
                  </a:lnTo>
                  <a:lnTo>
                    <a:pt x="2367369" y="12776"/>
                  </a:lnTo>
                  <a:lnTo>
                    <a:pt x="2367369" y="268478"/>
                  </a:lnTo>
                  <a:lnTo>
                    <a:pt x="2368397" y="270891"/>
                  </a:lnTo>
                  <a:lnTo>
                    <a:pt x="2372550" y="275043"/>
                  </a:lnTo>
                  <a:lnTo>
                    <a:pt x="2374976" y="276072"/>
                  </a:lnTo>
                  <a:lnTo>
                    <a:pt x="2377732" y="276072"/>
                  </a:lnTo>
                  <a:lnTo>
                    <a:pt x="2591498" y="276072"/>
                  </a:lnTo>
                  <a:lnTo>
                    <a:pt x="2593975" y="275043"/>
                  </a:lnTo>
                  <a:lnTo>
                    <a:pt x="2597886" y="270891"/>
                  </a:lnTo>
                  <a:lnTo>
                    <a:pt x="2598864" y="268478"/>
                  </a:lnTo>
                  <a:lnTo>
                    <a:pt x="2598864" y="212267"/>
                  </a:lnTo>
                  <a:close/>
                </a:path>
                <a:path w="3328034" h="360045" extrusionOk="0">
                  <a:moveTo>
                    <a:pt x="2696311" y="12776"/>
                  </a:moveTo>
                  <a:lnTo>
                    <a:pt x="2695448" y="10350"/>
                  </a:lnTo>
                  <a:lnTo>
                    <a:pt x="2691993" y="6223"/>
                  </a:lnTo>
                  <a:lnTo>
                    <a:pt x="2689860" y="5168"/>
                  </a:lnTo>
                  <a:lnTo>
                    <a:pt x="2620518" y="5168"/>
                  </a:lnTo>
                  <a:lnTo>
                    <a:pt x="2618397" y="6223"/>
                  </a:lnTo>
                  <a:lnTo>
                    <a:pt x="2614942" y="10350"/>
                  </a:lnTo>
                  <a:lnTo>
                    <a:pt x="2614079" y="12776"/>
                  </a:lnTo>
                  <a:lnTo>
                    <a:pt x="2614079" y="268478"/>
                  </a:lnTo>
                  <a:lnTo>
                    <a:pt x="2614942" y="270891"/>
                  </a:lnTo>
                  <a:lnTo>
                    <a:pt x="2618397" y="275043"/>
                  </a:lnTo>
                  <a:lnTo>
                    <a:pt x="2620518" y="276072"/>
                  </a:lnTo>
                  <a:lnTo>
                    <a:pt x="2623058" y="276072"/>
                  </a:lnTo>
                  <a:lnTo>
                    <a:pt x="2689860" y="276072"/>
                  </a:lnTo>
                  <a:lnTo>
                    <a:pt x="2691993" y="275043"/>
                  </a:lnTo>
                  <a:lnTo>
                    <a:pt x="2695448" y="270891"/>
                  </a:lnTo>
                  <a:lnTo>
                    <a:pt x="2696311" y="268478"/>
                  </a:lnTo>
                  <a:lnTo>
                    <a:pt x="2696311" y="12776"/>
                  </a:lnTo>
                  <a:close/>
                </a:path>
                <a:path w="3328034" h="360045" extrusionOk="0">
                  <a:moveTo>
                    <a:pt x="3022892" y="267728"/>
                  </a:moveTo>
                  <a:lnTo>
                    <a:pt x="3022727" y="264083"/>
                  </a:lnTo>
                  <a:lnTo>
                    <a:pt x="3020428" y="260172"/>
                  </a:lnTo>
                  <a:lnTo>
                    <a:pt x="2977591" y="187960"/>
                  </a:lnTo>
                  <a:lnTo>
                    <a:pt x="2973082" y="180352"/>
                  </a:lnTo>
                  <a:lnTo>
                    <a:pt x="2941294" y="153746"/>
                  </a:lnTo>
                  <a:lnTo>
                    <a:pt x="2947517" y="151676"/>
                  </a:lnTo>
                  <a:lnTo>
                    <a:pt x="2982480" y="128028"/>
                  </a:lnTo>
                  <a:lnTo>
                    <a:pt x="2987979" y="118503"/>
                  </a:lnTo>
                  <a:lnTo>
                    <a:pt x="2989923" y="115138"/>
                  </a:lnTo>
                  <a:lnTo>
                    <a:pt x="2994393" y="99529"/>
                  </a:lnTo>
                  <a:lnTo>
                    <a:pt x="2995892" y="81191"/>
                  </a:lnTo>
                  <a:lnTo>
                    <a:pt x="2994342" y="67017"/>
                  </a:lnTo>
                  <a:lnTo>
                    <a:pt x="2966872" y="24866"/>
                  </a:lnTo>
                  <a:lnTo>
                    <a:pt x="2916529" y="6400"/>
                  </a:lnTo>
                  <a:lnTo>
                    <a:pt x="2900172" y="5461"/>
                  </a:lnTo>
                  <a:lnTo>
                    <a:pt x="2900172" y="83032"/>
                  </a:lnTo>
                  <a:lnTo>
                    <a:pt x="2900172" y="101688"/>
                  </a:lnTo>
                  <a:lnTo>
                    <a:pt x="2860548" y="118148"/>
                  </a:lnTo>
                  <a:lnTo>
                    <a:pt x="2848699" y="118503"/>
                  </a:lnTo>
                  <a:lnTo>
                    <a:pt x="2807233" y="118503"/>
                  </a:lnTo>
                  <a:lnTo>
                    <a:pt x="2807233" y="67017"/>
                  </a:lnTo>
                  <a:lnTo>
                    <a:pt x="2861132" y="67017"/>
                  </a:lnTo>
                  <a:lnTo>
                    <a:pt x="2900172" y="83032"/>
                  </a:lnTo>
                  <a:lnTo>
                    <a:pt x="2900172" y="5461"/>
                  </a:lnTo>
                  <a:lnTo>
                    <a:pt x="2895346" y="5168"/>
                  </a:lnTo>
                  <a:lnTo>
                    <a:pt x="2719120" y="5168"/>
                  </a:lnTo>
                  <a:lnTo>
                    <a:pt x="2716695" y="6210"/>
                  </a:lnTo>
                  <a:lnTo>
                    <a:pt x="2712555" y="10350"/>
                  </a:lnTo>
                  <a:lnTo>
                    <a:pt x="2711526" y="12763"/>
                  </a:lnTo>
                  <a:lnTo>
                    <a:pt x="2711526" y="268465"/>
                  </a:lnTo>
                  <a:lnTo>
                    <a:pt x="2712555" y="270878"/>
                  </a:lnTo>
                  <a:lnTo>
                    <a:pt x="2716695" y="275031"/>
                  </a:lnTo>
                  <a:lnTo>
                    <a:pt x="2719120" y="276059"/>
                  </a:lnTo>
                  <a:lnTo>
                    <a:pt x="2801582" y="276059"/>
                  </a:lnTo>
                  <a:lnTo>
                    <a:pt x="2804122" y="275031"/>
                  </a:lnTo>
                  <a:lnTo>
                    <a:pt x="2808262" y="270878"/>
                  </a:lnTo>
                  <a:lnTo>
                    <a:pt x="2809303" y="268465"/>
                  </a:lnTo>
                  <a:lnTo>
                    <a:pt x="2809303" y="180352"/>
                  </a:lnTo>
                  <a:lnTo>
                    <a:pt x="2855264" y="180352"/>
                  </a:lnTo>
                  <a:lnTo>
                    <a:pt x="2862402" y="181051"/>
                  </a:lnTo>
                  <a:lnTo>
                    <a:pt x="2864243" y="182435"/>
                  </a:lnTo>
                  <a:lnTo>
                    <a:pt x="2865399" y="183108"/>
                  </a:lnTo>
                  <a:lnTo>
                    <a:pt x="2914345" y="270192"/>
                  </a:lnTo>
                  <a:lnTo>
                    <a:pt x="2915259" y="271805"/>
                  </a:lnTo>
                  <a:lnTo>
                    <a:pt x="2916593" y="273189"/>
                  </a:lnTo>
                  <a:lnTo>
                    <a:pt x="2920047" y="275501"/>
                  </a:lnTo>
                  <a:lnTo>
                    <a:pt x="2921825" y="276059"/>
                  </a:lnTo>
                  <a:lnTo>
                    <a:pt x="3015805" y="276059"/>
                  </a:lnTo>
                  <a:lnTo>
                    <a:pt x="3018980" y="274396"/>
                  </a:lnTo>
                  <a:lnTo>
                    <a:pt x="3022892" y="267728"/>
                  </a:lnTo>
                  <a:close/>
                </a:path>
                <a:path w="3328034" h="360045" extrusionOk="0">
                  <a:moveTo>
                    <a:pt x="3325177" y="140284"/>
                  </a:moveTo>
                  <a:lnTo>
                    <a:pt x="3322612" y="107124"/>
                  </a:lnTo>
                  <a:lnTo>
                    <a:pt x="3315449" y="80505"/>
                  </a:lnTo>
                  <a:lnTo>
                    <a:pt x="3314903" y="78473"/>
                  </a:lnTo>
                  <a:lnTo>
                    <a:pt x="3284055" y="34721"/>
                  </a:lnTo>
                  <a:lnTo>
                    <a:pt x="3233178" y="8674"/>
                  </a:lnTo>
                  <a:lnTo>
                    <a:pt x="3229457" y="7937"/>
                  </a:lnTo>
                  <a:lnTo>
                    <a:pt x="3229457" y="140284"/>
                  </a:lnTo>
                  <a:lnTo>
                    <a:pt x="3228390" y="154216"/>
                  </a:lnTo>
                  <a:lnTo>
                    <a:pt x="3202851" y="191592"/>
                  </a:lnTo>
                  <a:lnTo>
                    <a:pt x="3162770" y="200063"/>
                  </a:lnTo>
                  <a:lnTo>
                    <a:pt x="3147504" y="199123"/>
                  </a:lnTo>
                  <a:lnTo>
                    <a:pt x="3105962" y="176593"/>
                  </a:lnTo>
                  <a:lnTo>
                    <a:pt x="3096437" y="140284"/>
                  </a:lnTo>
                  <a:lnTo>
                    <a:pt x="3097492" y="126339"/>
                  </a:lnTo>
                  <a:lnTo>
                    <a:pt x="3122803" y="88963"/>
                  </a:lnTo>
                  <a:lnTo>
                    <a:pt x="3162770" y="80505"/>
                  </a:lnTo>
                  <a:lnTo>
                    <a:pt x="3178048" y="81445"/>
                  </a:lnTo>
                  <a:lnTo>
                    <a:pt x="3219843" y="103974"/>
                  </a:lnTo>
                  <a:lnTo>
                    <a:pt x="3229457" y="140284"/>
                  </a:lnTo>
                  <a:lnTo>
                    <a:pt x="3229457" y="7937"/>
                  </a:lnTo>
                  <a:lnTo>
                    <a:pt x="3200412" y="2159"/>
                  </a:lnTo>
                  <a:lnTo>
                    <a:pt x="3162770" y="0"/>
                  </a:lnTo>
                  <a:lnTo>
                    <a:pt x="3125127" y="2159"/>
                  </a:lnTo>
                  <a:lnTo>
                    <a:pt x="3064497" y="19519"/>
                  </a:lnTo>
                  <a:lnTo>
                    <a:pt x="3023501" y="54343"/>
                  </a:lnTo>
                  <a:lnTo>
                    <a:pt x="3002940" y="107124"/>
                  </a:lnTo>
                  <a:lnTo>
                    <a:pt x="3000375" y="140284"/>
                  </a:lnTo>
                  <a:lnTo>
                    <a:pt x="3002940" y="173431"/>
                  </a:lnTo>
                  <a:lnTo>
                    <a:pt x="3023501" y="226123"/>
                  </a:lnTo>
                  <a:lnTo>
                    <a:pt x="3064497" y="260781"/>
                  </a:lnTo>
                  <a:lnTo>
                    <a:pt x="3125127" y="278066"/>
                  </a:lnTo>
                  <a:lnTo>
                    <a:pt x="3162770" y="280225"/>
                  </a:lnTo>
                  <a:lnTo>
                    <a:pt x="3200412" y="278066"/>
                  </a:lnTo>
                  <a:lnTo>
                    <a:pt x="3261055" y="260781"/>
                  </a:lnTo>
                  <a:lnTo>
                    <a:pt x="3302050" y="226123"/>
                  </a:lnTo>
                  <a:lnTo>
                    <a:pt x="3315436" y="200063"/>
                  </a:lnTo>
                  <a:lnTo>
                    <a:pt x="3322612" y="173431"/>
                  </a:lnTo>
                  <a:lnTo>
                    <a:pt x="3325177" y="140284"/>
                  </a:lnTo>
                  <a:close/>
                </a:path>
                <a:path w="3328034" h="360045" extrusionOk="0">
                  <a:moveTo>
                    <a:pt x="3327412" y="351574"/>
                  </a:moveTo>
                  <a:lnTo>
                    <a:pt x="0" y="351574"/>
                  </a:lnTo>
                  <a:lnTo>
                    <a:pt x="0" y="359702"/>
                  </a:lnTo>
                  <a:lnTo>
                    <a:pt x="3327412" y="359702"/>
                  </a:lnTo>
                  <a:lnTo>
                    <a:pt x="3327412" y="351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8" name="Google Shape;748;p2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519327" y="5027322"/>
              <a:ext cx="108343" cy="112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9" name="Google Shape;749;p20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9694118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0" name="Google Shape;750;p2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870384" y="5029092"/>
              <a:ext cx="111137" cy="109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2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0052249" y="5029092"/>
              <a:ext cx="82689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211268" y="5029093"/>
              <a:ext cx="95376" cy="109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0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0382821" y="5029092"/>
              <a:ext cx="99352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0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10555997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0834833" y="5029092"/>
              <a:ext cx="100088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0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1002544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281387" y="5029092"/>
              <a:ext cx="82689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0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1430979" y="5027328"/>
              <a:ext cx="100520" cy="112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p20"/>
            <p:cNvSpPr/>
            <p:nvPr/>
          </p:nvSpPr>
          <p:spPr>
            <a:xfrm>
              <a:off x="11592065" y="5029326"/>
              <a:ext cx="100330" cy="109220"/>
            </a:xfrm>
            <a:custGeom>
              <a:avLst/>
              <a:gdLst/>
              <a:ahLst/>
              <a:cxnLst/>
              <a:rect l="l" t="t" r="r" b="b"/>
              <a:pathLst>
                <a:path w="100329" h="109220" extrusionOk="0">
                  <a:moveTo>
                    <a:pt x="9993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37884" y="21590"/>
                  </a:lnTo>
                  <a:lnTo>
                    <a:pt x="37884" y="109220"/>
                  </a:lnTo>
                  <a:lnTo>
                    <a:pt x="62204" y="109220"/>
                  </a:lnTo>
                  <a:lnTo>
                    <a:pt x="62204" y="21590"/>
                  </a:lnTo>
                  <a:lnTo>
                    <a:pt x="99936" y="21590"/>
                  </a:lnTo>
                  <a:lnTo>
                    <a:pt x="99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0" name="Google Shape;760;p20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11738861" y="5028362"/>
              <a:ext cx="112318" cy="109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20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11921909" y="5029092"/>
              <a:ext cx="100088" cy="10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20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12089625" y="5027322"/>
              <a:ext cx="115709" cy="1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20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9699866" y="5630795"/>
              <a:ext cx="89230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20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9836137" y="5630147"/>
              <a:ext cx="89611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20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989774" y="5630795"/>
              <a:ext cx="98094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20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10154336" y="5629253"/>
              <a:ext cx="97193" cy="98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20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10530381" y="5630795"/>
              <a:ext cx="89230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20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10310025" y="5629255"/>
              <a:ext cx="80225" cy="98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9" name="Google Shape;769;p20"/>
            <p:cNvSpPr/>
            <p:nvPr/>
          </p:nvSpPr>
          <p:spPr>
            <a:xfrm>
              <a:off x="10684662" y="5630799"/>
              <a:ext cx="13335" cy="95885"/>
            </a:xfrm>
            <a:custGeom>
              <a:avLst/>
              <a:gdLst/>
              <a:ahLst/>
              <a:cxnLst/>
              <a:rect l="l" t="t" r="r" b="b"/>
              <a:pathLst>
                <a:path w="13334" h="95885" extrusionOk="0">
                  <a:moveTo>
                    <a:pt x="12852" y="0"/>
                  </a:moveTo>
                  <a:lnTo>
                    <a:pt x="0" y="0"/>
                  </a:lnTo>
                  <a:lnTo>
                    <a:pt x="0" y="95262"/>
                  </a:lnTo>
                  <a:lnTo>
                    <a:pt x="12852" y="95262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p20"/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10770532" y="5630794"/>
              <a:ext cx="75857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20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10904497" y="5630147"/>
              <a:ext cx="89611" cy="9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20"/>
            <p:cNvPicPr preferRelativeResize="0"/>
            <p:nvPr/>
          </p:nvPicPr>
          <p:blipFill rotWithShape="1">
            <a:blip r:embed="rId58">
              <a:alphaModFix/>
            </a:blip>
            <a:srcRect/>
            <a:stretch/>
          </p:blipFill>
          <p:spPr>
            <a:xfrm>
              <a:off x="11058125" y="5630794"/>
              <a:ext cx="75857" cy="9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20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11277073" y="5629253"/>
              <a:ext cx="97205" cy="98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4" name="Google Shape;774;p20"/>
            <p:cNvSpPr/>
            <p:nvPr/>
          </p:nvSpPr>
          <p:spPr>
            <a:xfrm>
              <a:off x="11513628" y="5630799"/>
              <a:ext cx="40005" cy="95885"/>
            </a:xfrm>
            <a:custGeom>
              <a:avLst/>
              <a:gdLst/>
              <a:ahLst/>
              <a:cxnLst/>
              <a:rect l="l" t="t" r="r" b="b"/>
              <a:pathLst>
                <a:path w="40004" h="95885" extrusionOk="0">
                  <a:moveTo>
                    <a:pt x="39471" y="0"/>
                  </a:moveTo>
                  <a:lnTo>
                    <a:pt x="26606" y="0"/>
                  </a:lnTo>
                  <a:lnTo>
                    <a:pt x="26606" y="78409"/>
                  </a:lnTo>
                  <a:lnTo>
                    <a:pt x="22110" y="83299"/>
                  </a:lnTo>
                  <a:lnTo>
                    <a:pt x="0" y="83299"/>
                  </a:lnTo>
                  <a:lnTo>
                    <a:pt x="0" y="95262"/>
                  </a:lnTo>
                  <a:lnTo>
                    <a:pt x="10795" y="95389"/>
                  </a:lnTo>
                  <a:lnTo>
                    <a:pt x="23033" y="93959"/>
                  </a:lnTo>
                  <a:lnTo>
                    <a:pt x="32029" y="89250"/>
                  </a:lnTo>
                  <a:lnTo>
                    <a:pt x="37576" y="80639"/>
                  </a:lnTo>
                  <a:lnTo>
                    <a:pt x="39471" y="67500"/>
                  </a:lnTo>
                  <a:lnTo>
                    <a:pt x="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5" name="Google Shape;775;p20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11618919" y="5629253"/>
              <a:ext cx="97193" cy="98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20"/>
            <p:cNvPicPr preferRelativeResize="0"/>
            <p:nvPr/>
          </p:nvPicPr>
          <p:blipFill rotWithShape="1">
            <a:blip r:embed="rId59">
              <a:alphaModFix/>
            </a:blip>
            <a:srcRect/>
            <a:stretch/>
          </p:blipFill>
          <p:spPr>
            <a:xfrm>
              <a:off x="11777176" y="5629253"/>
              <a:ext cx="90131" cy="98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20"/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11927591" y="5629253"/>
              <a:ext cx="97205" cy="983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8" name="Google Shape;778;p20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1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4" name="Google Shape;784;p21"/>
          <p:cNvSpPr txBox="1"/>
          <p:nvPr/>
        </p:nvSpPr>
        <p:spPr>
          <a:xfrm>
            <a:off x="1583890" y="713635"/>
            <a:ext cx="2189755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SIMPLIFICADA SEM SLOGAN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5" name="Google Shape;785;p21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6" name="Google Shape;786;p21"/>
          <p:cNvSpPr/>
          <p:nvPr/>
        </p:nvSpPr>
        <p:spPr>
          <a:xfrm>
            <a:off x="5989535" y="1835489"/>
            <a:ext cx="0" cy="3890408"/>
          </a:xfrm>
          <a:custGeom>
            <a:avLst/>
            <a:gdLst/>
            <a:ahLst/>
            <a:cxnLst/>
            <a:rect l="l" t="t" r="r" b="b"/>
            <a:pathLst>
              <a:path w="120000" h="6066155" extrusionOk="0">
                <a:moveTo>
                  <a:pt x="0" y="0"/>
                </a:moveTo>
                <a:lnTo>
                  <a:pt x="0" y="6066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849" y="1962470"/>
            <a:ext cx="1034686" cy="1305589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21"/>
          <p:cNvSpPr/>
          <p:nvPr/>
        </p:nvSpPr>
        <p:spPr>
          <a:xfrm>
            <a:off x="7218407" y="3453988"/>
            <a:ext cx="487879" cy="182853"/>
          </a:xfrm>
          <a:custGeom>
            <a:avLst/>
            <a:gdLst/>
            <a:ahLst/>
            <a:cxnLst/>
            <a:rect l="l" t="t" r="r" b="b"/>
            <a:pathLst>
              <a:path w="760729" h="285114" extrusionOk="0">
                <a:moveTo>
                  <a:pt x="316445" y="272097"/>
                </a:moveTo>
                <a:lnTo>
                  <a:pt x="316268" y="268401"/>
                </a:lnTo>
                <a:lnTo>
                  <a:pt x="313931" y="264414"/>
                </a:lnTo>
                <a:lnTo>
                  <a:pt x="270395" y="191020"/>
                </a:lnTo>
                <a:lnTo>
                  <a:pt x="265823" y="183299"/>
                </a:lnTo>
                <a:lnTo>
                  <a:pt x="233514" y="156260"/>
                </a:lnTo>
                <a:lnTo>
                  <a:pt x="239839" y="154152"/>
                </a:lnTo>
                <a:lnTo>
                  <a:pt x="275361" y="130124"/>
                </a:lnTo>
                <a:lnTo>
                  <a:pt x="280949" y="120446"/>
                </a:lnTo>
                <a:lnTo>
                  <a:pt x="282943" y="117017"/>
                </a:lnTo>
                <a:lnTo>
                  <a:pt x="287477" y="101155"/>
                </a:lnTo>
                <a:lnTo>
                  <a:pt x="289001" y="82511"/>
                </a:lnTo>
                <a:lnTo>
                  <a:pt x="287426" y="68122"/>
                </a:lnTo>
                <a:lnTo>
                  <a:pt x="259511" y="25285"/>
                </a:lnTo>
                <a:lnTo>
                  <a:pt x="208343" y="6515"/>
                </a:lnTo>
                <a:lnTo>
                  <a:pt x="191731" y="5549"/>
                </a:lnTo>
                <a:lnTo>
                  <a:pt x="191731" y="84404"/>
                </a:lnTo>
                <a:lnTo>
                  <a:pt x="191731" y="103365"/>
                </a:lnTo>
                <a:lnTo>
                  <a:pt x="151447" y="120078"/>
                </a:lnTo>
                <a:lnTo>
                  <a:pt x="139407" y="120446"/>
                </a:lnTo>
                <a:lnTo>
                  <a:pt x="97269" y="120446"/>
                </a:lnTo>
                <a:lnTo>
                  <a:pt x="97269" y="68122"/>
                </a:lnTo>
                <a:lnTo>
                  <a:pt x="152057" y="68122"/>
                </a:lnTo>
                <a:lnTo>
                  <a:pt x="191731" y="84404"/>
                </a:lnTo>
                <a:lnTo>
                  <a:pt x="191731" y="5549"/>
                </a:lnTo>
                <a:lnTo>
                  <a:pt x="186817" y="5257"/>
                </a:lnTo>
                <a:lnTo>
                  <a:pt x="7721" y="5257"/>
                </a:lnTo>
                <a:lnTo>
                  <a:pt x="5270" y="6324"/>
                </a:lnTo>
                <a:lnTo>
                  <a:pt x="1054" y="10528"/>
                </a:lnTo>
                <a:lnTo>
                  <a:pt x="0" y="12979"/>
                </a:lnTo>
                <a:lnTo>
                  <a:pt x="0" y="272846"/>
                </a:lnTo>
                <a:lnTo>
                  <a:pt x="1054" y="275297"/>
                </a:lnTo>
                <a:lnTo>
                  <a:pt x="5270" y="279514"/>
                </a:lnTo>
                <a:lnTo>
                  <a:pt x="7721" y="280568"/>
                </a:lnTo>
                <a:lnTo>
                  <a:pt x="91528" y="280568"/>
                </a:lnTo>
                <a:lnTo>
                  <a:pt x="94107" y="279514"/>
                </a:lnTo>
                <a:lnTo>
                  <a:pt x="98323" y="275297"/>
                </a:lnTo>
                <a:lnTo>
                  <a:pt x="99377" y="272846"/>
                </a:lnTo>
                <a:lnTo>
                  <a:pt x="99377" y="183299"/>
                </a:lnTo>
                <a:lnTo>
                  <a:pt x="146088" y="183299"/>
                </a:lnTo>
                <a:lnTo>
                  <a:pt x="153339" y="183997"/>
                </a:lnTo>
                <a:lnTo>
                  <a:pt x="155206" y="185407"/>
                </a:lnTo>
                <a:lnTo>
                  <a:pt x="156387" y="186105"/>
                </a:lnTo>
                <a:lnTo>
                  <a:pt x="157492" y="187045"/>
                </a:lnTo>
                <a:lnTo>
                  <a:pt x="159600" y="189395"/>
                </a:lnTo>
                <a:lnTo>
                  <a:pt x="160591" y="190563"/>
                </a:lnTo>
                <a:lnTo>
                  <a:pt x="161531" y="191731"/>
                </a:lnTo>
                <a:lnTo>
                  <a:pt x="161175" y="191020"/>
                </a:lnTo>
                <a:lnTo>
                  <a:pt x="206133" y="274599"/>
                </a:lnTo>
                <a:lnTo>
                  <a:pt x="213741" y="280568"/>
                </a:lnTo>
                <a:lnTo>
                  <a:pt x="309245" y="280568"/>
                </a:lnTo>
                <a:lnTo>
                  <a:pt x="312470" y="278879"/>
                </a:lnTo>
                <a:lnTo>
                  <a:pt x="316445" y="272097"/>
                </a:lnTo>
                <a:close/>
              </a:path>
              <a:path w="760729" h="285114" extrusionOk="0">
                <a:moveTo>
                  <a:pt x="414705" y="12979"/>
                </a:moveTo>
                <a:lnTo>
                  <a:pt x="413829" y="10528"/>
                </a:lnTo>
                <a:lnTo>
                  <a:pt x="410311" y="6324"/>
                </a:lnTo>
                <a:lnTo>
                  <a:pt x="408139" y="5257"/>
                </a:lnTo>
                <a:lnTo>
                  <a:pt x="337680" y="5257"/>
                </a:lnTo>
                <a:lnTo>
                  <a:pt x="335521" y="6324"/>
                </a:lnTo>
                <a:lnTo>
                  <a:pt x="332003" y="10528"/>
                </a:lnTo>
                <a:lnTo>
                  <a:pt x="331127" y="12979"/>
                </a:lnTo>
                <a:lnTo>
                  <a:pt x="331127" y="272846"/>
                </a:lnTo>
                <a:lnTo>
                  <a:pt x="332003" y="275297"/>
                </a:lnTo>
                <a:lnTo>
                  <a:pt x="335521" y="279514"/>
                </a:lnTo>
                <a:lnTo>
                  <a:pt x="337680" y="280568"/>
                </a:lnTo>
                <a:lnTo>
                  <a:pt x="340258" y="280568"/>
                </a:lnTo>
                <a:lnTo>
                  <a:pt x="408139" y="280568"/>
                </a:lnTo>
                <a:lnTo>
                  <a:pt x="410311" y="279514"/>
                </a:lnTo>
                <a:lnTo>
                  <a:pt x="413829" y="275297"/>
                </a:lnTo>
                <a:lnTo>
                  <a:pt x="414705" y="272846"/>
                </a:lnTo>
                <a:lnTo>
                  <a:pt x="414705" y="12979"/>
                </a:lnTo>
                <a:close/>
              </a:path>
              <a:path w="760729" h="285114" extrusionOk="0">
                <a:moveTo>
                  <a:pt x="760247" y="142570"/>
                </a:moveTo>
                <a:lnTo>
                  <a:pt x="750354" y="81813"/>
                </a:lnTo>
                <a:lnTo>
                  <a:pt x="718464" y="35293"/>
                </a:lnTo>
                <a:lnTo>
                  <a:pt x="666750" y="8813"/>
                </a:lnTo>
                <a:lnTo>
                  <a:pt x="662978" y="8064"/>
                </a:lnTo>
                <a:lnTo>
                  <a:pt x="662978" y="142570"/>
                </a:lnTo>
                <a:lnTo>
                  <a:pt x="661885" y="156743"/>
                </a:lnTo>
                <a:lnTo>
                  <a:pt x="635927" y="194729"/>
                </a:lnTo>
                <a:lnTo>
                  <a:pt x="595210" y="203314"/>
                </a:lnTo>
                <a:lnTo>
                  <a:pt x="579691" y="202361"/>
                </a:lnTo>
                <a:lnTo>
                  <a:pt x="537464" y="179476"/>
                </a:lnTo>
                <a:lnTo>
                  <a:pt x="527786" y="142570"/>
                </a:lnTo>
                <a:lnTo>
                  <a:pt x="528853" y="128397"/>
                </a:lnTo>
                <a:lnTo>
                  <a:pt x="554583" y="90398"/>
                </a:lnTo>
                <a:lnTo>
                  <a:pt x="595210" y="81813"/>
                </a:lnTo>
                <a:lnTo>
                  <a:pt x="610730" y="82765"/>
                </a:lnTo>
                <a:lnTo>
                  <a:pt x="653199" y="105664"/>
                </a:lnTo>
                <a:lnTo>
                  <a:pt x="662978" y="142570"/>
                </a:lnTo>
                <a:lnTo>
                  <a:pt x="662978" y="8064"/>
                </a:lnTo>
                <a:lnTo>
                  <a:pt x="633450" y="2197"/>
                </a:lnTo>
                <a:lnTo>
                  <a:pt x="595210" y="0"/>
                </a:lnTo>
                <a:lnTo>
                  <a:pt x="556945" y="2197"/>
                </a:lnTo>
                <a:lnTo>
                  <a:pt x="495325" y="19850"/>
                </a:lnTo>
                <a:lnTo>
                  <a:pt x="453669" y="55232"/>
                </a:lnTo>
                <a:lnTo>
                  <a:pt x="432765" y="108864"/>
                </a:lnTo>
                <a:lnTo>
                  <a:pt x="430161" y="142570"/>
                </a:lnTo>
                <a:lnTo>
                  <a:pt x="432765" y="176263"/>
                </a:lnTo>
                <a:lnTo>
                  <a:pt x="453669" y="229806"/>
                </a:lnTo>
                <a:lnTo>
                  <a:pt x="495325" y="265023"/>
                </a:lnTo>
                <a:lnTo>
                  <a:pt x="556945" y="282587"/>
                </a:lnTo>
                <a:lnTo>
                  <a:pt x="595210" y="284784"/>
                </a:lnTo>
                <a:lnTo>
                  <a:pt x="633450" y="282587"/>
                </a:lnTo>
                <a:lnTo>
                  <a:pt x="695083" y="265023"/>
                </a:lnTo>
                <a:lnTo>
                  <a:pt x="736739" y="229806"/>
                </a:lnTo>
                <a:lnTo>
                  <a:pt x="757631" y="176263"/>
                </a:lnTo>
                <a:lnTo>
                  <a:pt x="760247" y="142570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1"/>
          <p:cNvSpPr/>
          <p:nvPr/>
        </p:nvSpPr>
        <p:spPr>
          <a:xfrm>
            <a:off x="7775787" y="3457360"/>
            <a:ext cx="356746" cy="176744"/>
          </a:xfrm>
          <a:custGeom>
            <a:avLst/>
            <a:gdLst/>
            <a:ahLst/>
            <a:cxnLst/>
            <a:rect l="l" t="t" r="r" b="b"/>
            <a:pathLst>
              <a:path w="556259" h="275589" extrusionOk="0">
                <a:moveTo>
                  <a:pt x="305155" y="137655"/>
                </a:moveTo>
                <a:lnTo>
                  <a:pt x="295833" y="83578"/>
                </a:lnTo>
                <a:lnTo>
                  <a:pt x="266179" y="38277"/>
                </a:lnTo>
                <a:lnTo>
                  <a:pt x="220967" y="9575"/>
                </a:lnTo>
                <a:lnTo>
                  <a:pt x="209638" y="6578"/>
                </a:lnTo>
                <a:lnTo>
                  <a:pt x="209638" y="138010"/>
                </a:lnTo>
                <a:lnTo>
                  <a:pt x="208826" y="150533"/>
                </a:lnTo>
                <a:lnTo>
                  <a:pt x="189382" y="184137"/>
                </a:lnTo>
                <a:lnTo>
                  <a:pt x="158381" y="191731"/>
                </a:lnTo>
                <a:lnTo>
                  <a:pt x="99377" y="191731"/>
                </a:lnTo>
                <a:lnTo>
                  <a:pt x="99377" y="83578"/>
                </a:lnTo>
                <a:lnTo>
                  <a:pt x="161188" y="83578"/>
                </a:lnTo>
                <a:lnTo>
                  <a:pt x="197358" y="97269"/>
                </a:lnTo>
                <a:lnTo>
                  <a:pt x="209638" y="138010"/>
                </a:lnTo>
                <a:lnTo>
                  <a:pt x="209638" y="6578"/>
                </a:lnTo>
                <a:lnTo>
                  <a:pt x="193954" y="2400"/>
                </a:lnTo>
                <a:lnTo>
                  <a:pt x="163995" y="0"/>
                </a:lnTo>
                <a:lnTo>
                  <a:pt x="7848" y="0"/>
                </a:lnTo>
                <a:lnTo>
                  <a:pt x="5270" y="1066"/>
                </a:lnTo>
                <a:lnTo>
                  <a:pt x="1054" y="5270"/>
                </a:lnTo>
                <a:lnTo>
                  <a:pt x="0" y="7721"/>
                </a:lnTo>
                <a:lnTo>
                  <a:pt x="0" y="267589"/>
                </a:lnTo>
                <a:lnTo>
                  <a:pt x="1054" y="270040"/>
                </a:lnTo>
                <a:lnTo>
                  <a:pt x="5270" y="274256"/>
                </a:lnTo>
                <a:lnTo>
                  <a:pt x="7848" y="275310"/>
                </a:lnTo>
                <a:lnTo>
                  <a:pt x="165392" y="275310"/>
                </a:lnTo>
                <a:lnTo>
                  <a:pt x="221234" y="265658"/>
                </a:lnTo>
                <a:lnTo>
                  <a:pt x="265823" y="236689"/>
                </a:lnTo>
                <a:lnTo>
                  <a:pt x="295325" y="192443"/>
                </a:lnTo>
                <a:lnTo>
                  <a:pt x="302704" y="166370"/>
                </a:lnTo>
                <a:lnTo>
                  <a:pt x="305155" y="137655"/>
                </a:lnTo>
                <a:close/>
              </a:path>
              <a:path w="556259" h="275589" extrusionOk="0">
                <a:moveTo>
                  <a:pt x="555879" y="210464"/>
                </a:moveTo>
                <a:lnTo>
                  <a:pt x="554888" y="207886"/>
                </a:lnTo>
                <a:lnTo>
                  <a:pt x="550900" y="203682"/>
                </a:lnTo>
                <a:lnTo>
                  <a:pt x="548386" y="202628"/>
                </a:lnTo>
                <a:lnTo>
                  <a:pt x="417880" y="202628"/>
                </a:lnTo>
                <a:lnTo>
                  <a:pt x="417880" y="173113"/>
                </a:lnTo>
                <a:lnTo>
                  <a:pt x="521474" y="172770"/>
                </a:lnTo>
                <a:lnTo>
                  <a:pt x="523925" y="171729"/>
                </a:lnTo>
                <a:lnTo>
                  <a:pt x="528142" y="167513"/>
                </a:lnTo>
                <a:lnTo>
                  <a:pt x="529196" y="164934"/>
                </a:lnTo>
                <a:lnTo>
                  <a:pt x="529196" y="108508"/>
                </a:lnTo>
                <a:lnTo>
                  <a:pt x="528142" y="106045"/>
                </a:lnTo>
                <a:lnTo>
                  <a:pt x="523925" y="101841"/>
                </a:lnTo>
                <a:lnTo>
                  <a:pt x="521474" y="100787"/>
                </a:lnTo>
                <a:lnTo>
                  <a:pt x="417880" y="100787"/>
                </a:lnTo>
                <a:lnTo>
                  <a:pt x="417880" y="72694"/>
                </a:lnTo>
                <a:lnTo>
                  <a:pt x="538670" y="72694"/>
                </a:lnTo>
                <a:lnTo>
                  <a:pt x="541134" y="71653"/>
                </a:lnTo>
                <a:lnTo>
                  <a:pt x="545350" y="67437"/>
                </a:lnTo>
                <a:lnTo>
                  <a:pt x="546404" y="64858"/>
                </a:lnTo>
                <a:lnTo>
                  <a:pt x="546404" y="7721"/>
                </a:lnTo>
                <a:lnTo>
                  <a:pt x="545350" y="5270"/>
                </a:lnTo>
                <a:lnTo>
                  <a:pt x="541134" y="1066"/>
                </a:lnTo>
                <a:lnTo>
                  <a:pt x="538670" y="0"/>
                </a:lnTo>
                <a:lnTo>
                  <a:pt x="328333" y="0"/>
                </a:lnTo>
                <a:lnTo>
                  <a:pt x="325882" y="1066"/>
                </a:lnTo>
                <a:lnTo>
                  <a:pt x="321665" y="5270"/>
                </a:lnTo>
                <a:lnTo>
                  <a:pt x="320611" y="7721"/>
                </a:lnTo>
                <a:lnTo>
                  <a:pt x="320611" y="267589"/>
                </a:lnTo>
                <a:lnTo>
                  <a:pt x="321665" y="270040"/>
                </a:lnTo>
                <a:lnTo>
                  <a:pt x="325882" y="274256"/>
                </a:lnTo>
                <a:lnTo>
                  <a:pt x="328333" y="275310"/>
                </a:lnTo>
                <a:lnTo>
                  <a:pt x="331139" y="275310"/>
                </a:lnTo>
                <a:lnTo>
                  <a:pt x="548386" y="275310"/>
                </a:lnTo>
                <a:lnTo>
                  <a:pt x="550900" y="274256"/>
                </a:lnTo>
                <a:lnTo>
                  <a:pt x="554888" y="270040"/>
                </a:lnTo>
                <a:lnTo>
                  <a:pt x="555879" y="267589"/>
                </a:lnTo>
                <a:lnTo>
                  <a:pt x="555879" y="21046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1"/>
          <p:cNvSpPr/>
          <p:nvPr/>
        </p:nvSpPr>
        <p:spPr>
          <a:xfrm>
            <a:off x="8202025" y="3453989"/>
            <a:ext cx="1182231" cy="186925"/>
          </a:xfrm>
          <a:custGeom>
            <a:avLst/>
            <a:gdLst/>
            <a:ahLst/>
            <a:cxnLst/>
            <a:rect l="l" t="t" r="r" b="b"/>
            <a:pathLst>
              <a:path w="1843404" h="291464" extrusionOk="0">
                <a:moveTo>
                  <a:pt x="203441" y="10299"/>
                </a:moveTo>
                <a:lnTo>
                  <a:pt x="202438" y="7721"/>
                </a:lnTo>
                <a:lnTo>
                  <a:pt x="198462" y="3505"/>
                </a:lnTo>
                <a:lnTo>
                  <a:pt x="196062" y="2451"/>
                </a:lnTo>
                <a:lnTo>
                  <a:pt x="193255" y="2451"/>
                </a:lnTo>
                <a:lnTo>
                  <a:pt x="115303" y="2451"/>
                </a:lnTo>
                <a:lnTo>
                  <a:pt x="112839" y="3505"/>
                </a:lnTo>
                <a:lnTo>
                  <a:pt x="108623" y="7721"/>
                </a:lnTo>
                <a:lnTo>
                  <a:pt x="107569" y="10299"/>
                </a:lnTo>
                <a:lnTo>
                  <a:pt x="107569" y="168554"/>
                </a:lnTo>
                <a:lnTo>
                  <a:pt x="105511" y="181775"/>
                </a:lnTo>
                <a:lnTo>
                  <a:pt x="99314" y="191211"/>
                </a:lnTo>
                <a:lnTo>
                  <a:pt x="89001" y="196875"/>
                </a:lnTo>
                <a:lnTo>
                  <a:pt x="74561" y="198755"/>
                </a:lnTo>
                <a:lnTo>
                  <a:pt x="65760" y="198208"/>
                </a:lnTo>
                <a:lnTo>
                  <a:pt x="27165" y="181190"/>
                </a:lnTo>
                <a:lnTo>
                  <a:pt x="16852" y="171716"/>
                </a:lnTo>
                <a:lnTo>
                  <a:pt x="14808" y="170484"/>
                </a:lnTo>
                <a:lnTo>
                  <a:pt x="10363" y="169773"/>
                </a:lnTo>
                <a:lnTo>
                  <a:pt x="8255" y="170078"/>
                </a:lnTo>
                <a:lnTo>
                  <a:pt x="4267" y="171945"/>
                </a:lnTo>
                <a:lnTo>
                  <a:pt x="2692" y="173418"/>
                </a:lnTo>
                <a:lnTo>
                  <a:pt x="355" y="177393"/>
                </a:lnTo>
                <a:lnTo>
                  <a:pt x="0" y="179793"/>
                </a:lnTo>
                <a:lnTo>
                  <a:pt x="10883" y="263842"/>
                </a:lnTo>
                <a:lnTo>
                  <a:pt x="48234" y="282676"/>
                </a:lnTo>
                <a:lnTo>
                  <a:pt x="86741" y="290576"/>
                </a:lnTo>
                <a:lnTo>
                  <a:pt x="99148" y="291096"/>
                </a:lnTo>
                <a:lnTo>
                  <a:pt x="121081" y="289433"/>
                </a:lnTo>
                <a:lnTo>
                  <a:pt x="158470" y="276085"/>
                </a:lnTo>
                <a:lnTo>
                  <a:pt x="186855" y="249605"/>
                </a:lnTo>
                <a:lnTo>
                  <a:pt x="201599" y="214312"/>
                </a:lnTo>
                <a:lnTo>
                  <a:pt x="203441" y="193827"/>
                </a:lnTo>
                <a:lnTo>
                  <a:pt x="203441" y="10299"/>
                </a:lnTo>
                <a:close/>
              </a:path>
              <a:path w="1843404" h="291464" extrusionOk="0">
                <a:moveTo>
                  <a:pt x="555764" y="269100"/>
                </a:moveTo>
                <a:lnTo>
                  <a:pt x="553897" y="265125"/>
                </a:lnTo>
                <a:lnTo>
                  <a:pt x="540537" y="240182"/>
                </a:lnTo>
                <a:lnTo>
                  <a:pt x="507453" y="178371"/>
                </a:lnTo>
                <a:lnTo>
                  <a:pt x="474751" y="117271"/>
                </a:lnTo>
                <a:lnTo>
                  <a:pt x="417995" y="11226"/>
                </a:lnTo>
                <a:lnTo>
                  <a:pt x="417055" y="9601"/>
                </a:lnTo>
                <a:lnTo>
                  <a:pt x="415658" y="8191"/>
                </a:lnTo>
                <a:lnTo>
                  <a:pt x="411911" y="5842"/>
                </a:lnTo>
                <a:lnTo>
                  <a:pt x="410159" y="5257"/>
                </a:lnTo>
                <a:lnTo>
                  <a:pt x="402551" y="5257"/>
                </a:lnTo>
                <a:lnTo>
                  <a:pt x="402551" y="178371"/>
                </a:lnTo>
                <a:lnTo>
                  <a:pt x="337235" y="178371"/>
                </a:lnTo>
                <a:lnTo>
                  <a:pt x="370941" y="117271"/>
                </a:lnTo>
                <a:lnTo>
                  <a:pt x="402551" y="178371"/>
                </a:lnTo>
                <a:lnTo>
                  <a:pt x="402551" y="5257"/>
                </a:lnTo>
                <a:lnTo>
                  <a:pt x="344957" y="5257"/>
                </a:lnTo>
                <a:lnTo>
                  <a:pt x="343204" y="5842"/>
                </a:lnTo>
                <a:lnTo>
                  <a:pt x="338988" y="8191"/>
                </a:lnTo>
                <a:lnTo>
                  <a:pt x="337578" y="9474"/>
                </a:lnTo>
                <a:lnTo>
                  <a:pt x="336880" y="10883"/>
                </a:lnTo>
                <a:lnTo>
                  <a:pt x="192557" y="264769"/>
                </a:lnTo>
                <a:lnTo>
                  <a:pt x="190207" y="268757"/>
                </a:lnTo>
                <a:lnTo>
                  <a:pt x="190093" y="272376"/>
                </a:lnTo>
                <a:lnTo>
                  <a:pt x="194310" y="278930"/>
                </a:lnTo>
                <a:lnTo>
                  <a:pt x="197700" y="280568"/>
                </a:lnTo>
                <a:lnTo>
                  <a:pt x="276948" y="280568"/>
                </a:lnTo>
                <a:lnTo>
                  <a:pt x="302818" y="240182"/>
                </a:lnTo>
                <a:lnTo>
                  <a:pt x="434505" y="240182"/>
                </a:lnTo>
                <a:lnTo>
                  <a:pt x="452412" y="274599"/>
                </a:lnTo>
                <a:lnTo>
                  <a:pt x="453110" y="276237"/>
                </a:lnTo>
                <a:lnTo>
                  <a:pt x="454456" y="277647"/>
                </a:lnTo>
                <a:lnTo>
                  <a:pt x="458444" y="279996"/>
                </a:lnTo>
                <a:lnTo>
                  <a:pt x="460248" y="280568"/>
                </a:lnTo>
                <a:lnTo>
                  <a:pt x="548741" y="280568"/>
                </a:lnTo>
                <a:lnTo>
                  <a:pt x="552018" y="278993"/>
                </a:lnTo>
                <a:lnTo>
                  <a:pt x="555764" y="272669"/>
                </a:lnTo>
                <a:lnTo>
                  <a:pt x="555764" y="269100"/>
                </a:lnTo>
                <a:close/>
              </a:path>
              <a:path w="1843404" h="291464" extrusionOk="0">
                <a:moveTo>
                  <a:pt x="848156" y="12979"/>
                </a:moveTo>
                <a:lnTo>
                  <a:pt x="847102" y="10528"/>
                </a:lnTo>
                <a:lnTo>
                  <a:pt x="842886" y="6324"/>
                </a:lnTo>
                <a:lnTo>
                  <a:pt x="840308" y="5257"/>
                </a:lnTo>
                <a:lnTo>
                  <a:pt x="765746" y="5257"/>
                </a:lnTo>
                <a:lnTo>
                  <a:pt x="763181" y="6324"/>
                </a:lnTo>
                <a:lnTo>
                  <a:pt x="758964" y="10528"/>
                </a:lnTo>
                <a:lnTo>
                  <a:pt x="757910" y="12979"/>
                </a:lnTo>
                <a:lnTo>
                  <a:pt x="757910" y="145034"/>
                </a:lnTo>
                <a:lnTo>
                  <a:pt x="737895" y="117462"/>
                </a:lnTo>
                <a:lnTo>
                  <a:pt x="658190" y="9829"/>
                </a:lnTo>
                <a:lnTo>
                  <a:pt x="657707" y="8661"/>
                </a:lnTo>
                <a:lnTo>
                  <a:pt x="656475" y="7607"/>
                </a:lnTo>
                <a:lnTo>
                  <a:pt x="652500" y="5740"/>
                </a:lnTo>
                <a:lnTo>
                  <a:pt x="650811" y="5257"/>
                </a:lnTo>
                <a:lnTo>
                  <a:pt x="568642" y="5257"/>
                </a:lnTo>
                <a:lnTo>
                  <a:pt x="566178" y="6324"/>
                </a:lnTo>
                <a:lnTo>
                  <a:pt x="561962" y="10528"/>
                </a:lnTo>
                <a:lnTo>
                  <a:pt x="560908" y="12979"/>
                </a:lnTo>
                <a:lnTo>
                  <a:pt x="560908" y="272846"/>
                </a:lnTo>
                <a:lnTo>
                  <a:pt x="561962" y="275310"/>
                </a:lnTo>
                <a:lnTo>
                  <a:pt x="566178" y="279527"/>
                </a:lnTo>
                <a:lnTo>
                  <a:pt x="568642" y="280568"/>
                </a:lnTo>
                <a:lnTo>
                  <a:pt x="642962" y="280568"/>
                </a:lnTo>
                <a:lnTo>
                  <a:pt x="645541" y="279527"/>
                </a:lnTo>
                <a:lnTo>
                  <a:pt x="649757" y="275310"/>
                </a:lnTo>
                <a:lnTo>
                  <a:pt x="650811" y="272846"/>
                </a:lnTo>
                <a:lnTo>
                  <a:pt x="650811" y="142913"/>
                </a:lnTo>
                <a:lnTo>
                  <a:pt x="750773" y="277533"/>
                </a:lnTo>
                <a:lnTo>
                  <a:pt x="752170" y="278523"/>
                </a:lnTo>
                <a:lnTo>
                  <a:pt x="755916" y="280174"/>
                </a:lnTo>
                <a:lnTo>
                  <a:pt x="757440" y="280568"/>
                </a:lnTo>
                <a:lnTo>
                  <a:pt x="840308" y="280568"/>
                </a:lnTo>
                <a:lnTo>
                  <a:pt x="842886" y="279527"/>
                </a:lnTo>
                <a:lnTo>
                  <a:pt x="847102" y="275310"/>
                </a:lnTo>
                <a:lnTo>
                  <a:pt x="848156" y="272846"/>
                </a:lnTo>
                <a:lnTo>
                  <a:pt x="848156" y="12979"/>
                </a:lnTo>
                <a:close/>
              </a:path>
              <a:path w="1843404" h="291464" extrusionOk="0">
                <a:moveTo>
                  <a:pt x="1105204" y="215722"/>
                </a:moveTo>
                <a:lnTo>
                  <a:pt x="1104214" y="213144"/>
                </a:lnTo>
                <a:lnTo>
                  <a:pt x="1100226" y="208940"/>
                </a:lnTo>
                <a:lnTo>
                  <a:pt x="1097711" y="207886"/>
                </a:lnTo>
                <a:lnTo>
                  <a:pt x="967206" y="207886"/>
                </a:lnTo>
                <a:lnTo>
                  <a:pt x="967206" y="178371"/>
                </a:lnTo>
                <a:lnTo>
                  <a:pt x="1070787" y="178028"/>
                </a:lnTo>
                <a:lnTo>
                  <a:pt x="1073251" y="176987"/>
                </a:lnTo>
                <a:lnTo>
                  <a:pt x="1077468" y="172770"/>
                </a:lnTo>
                <a:lnTo>
                  <a:pt x="1078522" y="170192"/>
                </a:lnTo>
                <a:lnTo>
                  <a:pt x="1078522" y="113766"/>
                </a:lnTo>
                <a:lnTo>
                  <a:pt x="1077468" y="111302"/>
                </a:lnTo>
                <a:lnTo>
                  <a:pt x="1073251" y="107099"/>
                </a:lnTo>
                <a:lnTo>
                  <a:pt x="1070787" y="106045"/>
                </a:lnTo>
                <a:lnTo>
                  <a:pt x="967206" y="106045"/>
                </a:lnTo>
                <a:lnTo>
                  <a:pt x="967206" y="77952"/>
                </a:lnTo>
                <a:lnTo>
                  <a:pt x="1087996" y="77952"/>
                </a:lnTo>
                <a:lnTo>
                  <a:pt x="1090460" y="76911"/>
                </a:lnTo>
                <a:lnTo>
                  <a:pt x="1094676" y="72694"/>
                </a:lnTo>
                <a:lnTo>
                  <a:pt x="1095717" y="70116"/>
                </a:lnTo>
                <a:lnTo>
                  <a:pt x="1095717" y="12979"/>
                </a:lnTo>
                <a:lnTo>
                  <a:pt x="1094676" y="10528"/>
                </a:lnTo>
                <a:lnTo>
                  <a:pt x="1090460" y="6324"/>
                </a:lnTo>
                <a:lnTo>
                  <a:pt x="1087996" y="5257"/>
                </a:lnTo>
                <a:lnTo>
                  <a:pt x="877658" y="5257"/>
                </a:lnTo>
                <a:lnTo>
                  <a:pt x="875195" y="6324"/>
                </a:lnTo>
                <a:lnTo>
                  <a:pt x="870978" y="10528"/>
                </a:lnTo>
                <a:lnTo>
                  <a:pt x="869937" y="12979"/>
                </a:lnTo>
                <a:lnTo>
                  <a:pt x="869937" y="272846"/>
                </a:lnTo>
                <a:lnTo>
                  <a:pt x="870978" y="275297"/>
                </a:lnTo>
                <a:lnTo>
                  <a:pt x="875195" y="279514"/>
                </a:lnTo>
                <a:lnTo>
                  <a:pt x="877658" y="280568"/>
                </a:lnTo>
                <a:lnTo>
                  <a:pt x="880465" y="280568"/>
                </a:lnTo>
                <a:lnTo>
                  <a:pt x="1097711" y="280568"/>
                </a:lnTo>
                <a:lnTo>
                  <a:pt x="1100226" y="279514"/>
                </a:lnTo>
                <a:lnTo>
                  <a:pt x="1104214" y="275297"/>
                </a:lnTo>
                <a:lnTo>
                  <a:pt x="1105204" y="272846"/>
                </a:lnTo>
                <a:lnTo>
                  <a:pt x="1105204" y="215722"/>
                </a:lnTo>
                <a:close/>
              </a:path>
              <a:path w="1843404" h="291464" extrusionOk="0">
                <a:moveTo>
                  <a:pt x="1204226" y="12979"/>
                </a:moveTo>
                <a:lnTo>
                  <a:pt x="1203350" y="10528"/>
                </a:lnTo>
                <a:lnTo>
                  <a:pt x="1199832" y="6324"/>
                </a:lnTo>
                <a:lnTo>
                  <a:pt x="1197660" y="5257"/>
                </a:lnTo>
                <a:lnTo>
                  <a:pt x="1127201" y="5257"/>
                </a:lnTo>
                <a:lnTo>
                  <a:pt x="1125042" y="6324"/>
                </a:lnTo>
                <a:lnTo>
                  <a:pt x="1121524" y="10528"/>
                </a:lnTo>
                <a:lnTo>
                  <a:pt x="1120648" y="12979"/>
                </a:lnTo>
                <a:lnTo>
                  <a:pt x="1120648" y="272846"/>
                </a:lnTo>
                <a:lnTo>
                  <a:pt x="1121524" y="275297"/>
                </a:lnTo>
                <a:lnTo>
                  <a:pt x="1125042" y="279514"/>
                </a:lnTo>
                <a:lnTo>
                  <a:pt x="1127201" y="280568"/>
                </a:lnTo>
                <a:lnTo>
                  <a:pt x="1129779" y="280568"/>
                </a:lnTo>
                <a:lnTo>
                  <a:pt x="1197660" y="280568"/>
                </a:lnTo>
                <a:lnTo>
                  <a:pt x="1199832" y="279514"/>
                </a:lnTo>
                <a:lnTo>
                  <a:pt x="1203350" y="275297"/>
                </a:lnTo>
                <a:lnTo>
                  <a:pt x="1204226" y="272846"/>
                </a:lnTo>
                <a:lnTo>
                  <a:pt x="1204226" y="12979"/>
                </a:lnTo>
                <a:close/>
              </a:path>
              <a:path w="1843404" h="291464" extrusionOk="0">
                <a:moveTo>
                  <a:pt x="1536128" y="272097"/>
                </a:moveTo>
                <a:lnTo>
                  <a:pt x="1535963" y="268401"/>
                </a:lnTo>
                <a:lnTo>
                  <a:pt x="1533613" y="264414"/>
                </a:lnTo>
                <a:lnTo>
                  <a:pt x="1490078" y="191020"/>
                </a:lnTo>
                <a:lnTo>
                  <a:pt x="1485506" y="183299"/>
                </a:lnTo>
                <a:lnTo>
                  <a:pt x="1453197" y="156260"/>
                </a:lnTo>
                <a:lnTo>
                  <a:pt x="1459522" y="154152"/>
                </a:lnTo>
                <a:lnTo>
                  <a:pt x="1495044" y="130124"/>
                </a:lnTo>
                <a:lnTo>
                  <a:pt x="1508683" y="82511"/>
                </a:lnTo>
                <a:lnTo>
                  <a:pt x="1507109" y="68122"/>
                </a:lnTo>
                <a:lnTo>
                  <a:pt x="1506842" y="65646"/>
                </a:lnTo>
                <a:lnTo>
                  <a:pt x="1479194" y="25285"/>
                </a:lnTo>
                <a:lnTo>
                  <a:pt x="1428026" y="6515"/>
                </a:lnTo>
                <a:lnTo>
                  <a:pt x="1411414" y="5549"/>
                </a:lnTo>
                <a:lnTo>
                  <a:pt x="1411414" y="84404"/>
                </a:lnTo>
                <a:lnTo>
                  <a:pt x="1411414" y="103365"/>
                </a:lnTo>
                <a:lnTo>
                  <a:pt x="1371142" y="120078"/>
                </a:lnTo>
                <a:lnTo>
                  <a:pt x="1359090" y="120446"/>
                </a:lnTo>
                <a:lnTo>
                  <a:pt x="1316951" y="120446"/>
                </a:lnTo>
                <a:lnTo>
                  <a:pt x="1316951" y="68122"/>
                </a:lnTo>
                <a:lnTo>
                  <a:pt x="1371739" y="68122"/>
                </a:lnTo>
                <a:lnTo>
                  <a:pt x="1411414" y="84404"/>
                </a:lnTo>
                <a:lnTo>
                  <a:pt x="1411414" y="5549"/>
                </a:lnTo>
                <a:lnTo>
                  <a:pt x="1406499" y="5257"/>
                </a:lnTo>
                <a:lnTo>
                  <a:pt x="1227404" y="5257"/>
                </a:lnTo>
                <a:lnTo>
                  <a:pt x="1224953" y="6324"/>
                </a:lnTo>
                <a:lnTo>
                  <a:pt x="1220736" y="10528"/>
                </a:lnTo>
                <a:lnTo>
                  <a:pt x="1219682" y="12979"/>
                </a:lnTo>
                <a:lnTo>
                  <a:pt x="1219682" y="272846"/>
                </a:lnTo>
                <a:lnTo>
                  <a:pt x="1220736" y="275297"/>
                </a:lnTo>
                <a:lnTo>
                  <a:pt x="1224953" y="279514"/>
                </a:lnTo>
                <a:lnTo>
                  <a:pt x="1227404" y="280568"/>
                </a:lnTo>
                <a:lnTo>
                  <a:pt x="1311211" y="280568"/>
                </a:lnTo>
                <a:lnTo>
                  <a:pt x="1313789" y="279514"/>
                </a:lnTo>
                <a:lnTo>
                  <a:pt x="1318006" y="275297"/>
                </a:lnTo>
                <a:lnTo>
                  <a:pt x="1319060" y="272846"/>
                </a:lnTo>
                <a:lnTo>
                  <a:pt x="1319060" y="183299"/>
                </a:lnTo>
                <a:lnTo>
                  <a:pt x="1365770" y="183299"/>
                </a:lnTo>
                <a:lnTo>
                  <a:pt x="1373022" y="183997"/>
                </a:lnTo>
                <a:lnTo>
                  <a:pt x="1374889" y="185407"/>
                </a:lnTo>
                <a:lnTo>
                  <a:pt x="1376070" y="186105"/>
                </a:lnTo>
                <a:lnTo>
                  <a:pt x="1377175" y="187045"/>
                </a:lnTo>
                <a:lnTo>
                  <a:pt x="1379283" y="189395"/>
                </a:lnTo>
                <a:lnTo>
                  <a:pt x="1380286" y="190563"/>
                </a:lnTo>
                <a:lnTo>
                  <a:pt x="1381213" y="191731"/>
                </a:lnTo>
                <a:lnTo>
                  <a:pt x="1380858" y="191020"/>
                </a:lnTo>
                <a:lnTo>
                  <a:pt x="1425816" y="274599"/>
                </a:lnTo>
                <a:lnTo>
                  <a:pt x="1433423" y="280568"/>
                </a:lnTo>
                <a:lnTo>
                  <a:pt x="1528927" y="280568"/>
                </a:lnTo>
                <a:lnTo>
                  <a:pt x="1532153" y="278879"/>
                </a:lnTo>
                <a:lnTo>
                  <a:pt x="1536128" y="272097"/>
                </a:lnTo>
                <a:close/>
              </a:path>
              <a:path w="1843404" h="291464" extrusionOk="0">
                <a:moveTo>
                  <a:pt x="1843328" y="142570"/>
                </a:moveTo>
                <a:lnTo>
                  <a:pt x="1840712" y="108864"/>
                </a:lnTo>
                <a:lnTo>
                  <a:pt x="1833435" y="81813"/>
                </a:lnTo>
                <a:lnTo>
                  <a:pt x="1832889" y="79756"/>
                </a:lnTo>
                <a:lnTo>
                  <a:pt x="1801545" y="35293"/>
                </a:lnTo>
                <a:lnTo>
                  <a:pt x="1749831" y="8813"/>
                </a:lnTo>
                <a:lnTo>
                  <a:pt x="1746059" y="8064"/>
                </a:lnTo>
                <a:lnTo>
                  <a:pt x="1746059" y="142570"/>
                </a:lnTo>
                <a:lnTo>
                  <a:pt x="1744967" y="156743"/>
                </a:lnTo>
                <a:lnTo>
                  <a:pt x="1719008" y="194729"/>
                </a:lnTo>
                <a:lnTo>
                  <a:pt x="1678292" y="203314"/>
                </a:lnTo>
                <a:lnTo>
                  <a:pt x="1662772" y="202361"/>
                </a:lnTo>
                <a:lnTo>
                  <a:pt x="1620545" y="179476"/>
                </a:lnTo>
                <a:lnTo>
                  <a:pt x="1610868" y="142570"/>
                </a:lnTo>
                <a:lnTo>
                  <a:pt x="1611947" y="128397"/>
                </a:lnTo>
                <a:lnTo>
                  <a:pt x="1637665" y="90398"/>
                </a:lnTo>
                <a:lnTo>
                  <a:pt x="1678292" y="81813"/>
                </a:lnTo>
                <a:lnTo>
                  <a:pt x="1693811" y="82765"/>
                </a:lnTo>
                <a:lnTo>
                  <a:pt x="1736280" y="105664"/>
                </a:lnTo>
                <a:lnTo>
                  <a:pt x="1746059" y="142570"/>
                </a:lnTo>
                <a:lnTo>
                  <a:pt x="1746059" y="8064"/>
                </a:lnTo>
                <a:lnTo>
                  <a:pt x="1716544" y="2197"/>
                </a:lnTo>
                <a:lnTo>
                  <a:pt x="1678292" y="0"/>
                </a:lnTo>
                <a:lnTo>
                  <a:pt x="1640027" y="2197"/>
                </a:lnTo>
                <a:lnTo>
                  <a:pt x="1578406" y="19850"/>
                </a:lnTo>
                <a:lnTo>
                  <a:pt x="1536750" y="55232"/>
                </a:lnTo>
                <a:lnTo>
                  <a:pt x="1515846" y="108864"/>
                </a:lnTo>
                <a:lnTo>
                  <a:pt x="1513243" y="142570"/>
                </a:lnTo>
                <a:lnTo>
                  <a:pt x="1515846" y="176263"/>
                </a:lnTo>
                <a:lnTo>
                  <a:pt x="1536750" y="229806"/>
                </a:lnTo>
                <a:lnTo>
                  <a:pt x="1578406" y="265023"/>
                </a:lnTo>
                <a:lnTo>
                  <a:pt x="1640027" y="282587"/>
                </a:lnTo>
                <a:lnTo>
                  <a:pt x="1678292" y="284784"/>
                </a:lnTo>
                <a:lnTo>
                  <a:pt x="1716544" y="282587"/>
                </a:lnTo>
                <a:lnTo>
                  <a:pt x="1778165" y="265023"/>
                </a:lnTo>
                <a:lnTo>
                  <a:pt x="1819821" y="229806"/>
                </a:lnTo>
                <a:lnTo>
                  <a:pt x="1840712" y="176263"/>
                </a:lnTo>
                <a:lnTo>
                  <a:pt x="1843328" y="142570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Google Shape;7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5978" y="3338581"/>
            <a:ext cx="70608" cy="7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9902" y="3338581"/>
            <a:ext cx="75413" cy="7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4787" y="3339732"/>
            <a:ext cx="72440" cy="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3321" y="3339732"/>
            <a:ext cx="53894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6970" y="3339729"/>
            <a:ext cx="62153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88779" y="3339732"/>
            <a:ext cx="64752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01649" y="3338581"/>
            <a:ext cx="75413" cy="7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83388" y="3339732"/>
            <a:ext cx="65232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4440" y="3339732"/>
            <a:ext cx="53894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92698" y="3338581"/>
            <a:ext cx="75421" cy="7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71939" y="3338581"/>
            <a:ext cx="65525" cy="73402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21"/>
          <p:cNvSpPr/>
          <p:nvPr/>
        </p:nvSpPr>
        <p:spPr>
          <a:xfrm>
            <a:off x="8776932" y="3340107"/>
            <a:ext cx="65159" cy="70860"/>
          </a:xfrm>
          <a:custGeom>
            <a:avLst/>
            <a:gdLst/>
            <a:ahLst/>
            <a:cxnLst/>
            <a:rect l="l" t="t" r="r" b="b"/>
            <a:pathLst>
              <a:path w="101600" h="110489" extrusionOk="0">
                <a:moveTo>
                  <a:pt x="101561" y="0"/>
                </a:moveTo>
                <a:lnTo>
                  <a:pt x="0" y="0"/>
                </a:lnTo>
                <a:lnTo>
                  <a:pt x="0" y="21590"/>
                </a:lnTo>
                <a:lnTo>
                  <a:pt x="38493" y="21590"/>
                </a:lnTo>
                <a:lnTo>
                  <a:pt x="38493" y="110490"/>
                </a:lnTo>
                <a:lnTo>
                  <a:pt x="63207" y="110490"/>
                </a:lnTo>
                <a:lnTo>
                  <a:pt x="63207" y="21590"/>
                </a:lnTo>
                <a:lnTo>
                  <a:pt x="101561" y="21590"/>
                </a:lnTo>
                <a:lnTo>
                  <a:pt x="1015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3" name="Google Shape;803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72610" y="3339256"/>
            <a:ext cx="73206" cy="7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991914" y="3339732"/>
            <a:ext cx="65232" cy="7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01226" y="3338581"/>
            <a:ext cx="75413" cy="7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88081" y="4362975"/>
            <a:ext cx="502682" cy="63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42889" y="4585378"/>
            <a:ext cx="1870398" cy="260889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21"/>
          <p:cNvSpPr txBox="1"/>
          <p:nvPr/>
        </p:nvSpPr>
        <p:spPr>
          <a:xfrm>
            <a:off x="3564815" y="5447395"/>
            <a:ext cx="537563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3D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9" name="Google Shape;809;p21"/>
          <p:cNvSpPr txBox="1"/>
          <p:nvPr/>
        </p:nvSpPr>
        <p:spPr>
          <a:xfrm>
            <a:off x="8035299" y="5447395"/>
            <a:ext cx="53634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2D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10" name="Google Shape;810;p21"/>
          <p:cNvGrpSpPr/>
          <p:nvPr/>
        </p:nvGrpSpPr>
        <p:grpSpPr>
          <a:xfrm>
            <a:off x="2531232" y="4363591"/>
            <a:ext cx="2457241" cy="658020"/>
            <a:chOff x="2004453" y="6803969"/>
            <a:chExt cx="3831476" cy="1026025"/>
          </a:xfrm>
        </p:grpSpPr>
        <p:pic>
          <p:nvPicPr>
            <p:cNvPr id="811" name="Google Shape;811;p2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004453" y="6803969"/>
              <a:ext cx="945874" cy="102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2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961479" y="7141508"/>
              <a:ext cx="2874450" cy="4009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3" name="Google Shape;813;p2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59197" y="1962334"/>
            <a:ext cx="1176587" cy="13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21"/>
          <p:cNvSpPr/>
          <p:nvPr/>
        </p:nvSpPr>
        <p:spPr>
          <a:xfrm>
            <a:off x="2750583" y="3475353"/>
            <a:ext cx="494395" cy="185296"/>
          </a:xfrm>
          <a:custGeom>
            <a:avLst/>
            <a:gdLst/>
            <a:ahLst/>
            <a:cxnLst/>
            <a:rect l="l" t="t" r="r" b="b"/>
            <a:pathLst>
              <a:path w="770889" h="288925" extrusionOk="0">
                <a:moveTo>
                  <a:pt x="320611" y="275691"/>
                </a:moveTo>
                <a:lnTo>
                  <a:pt x="320446" y="271945"/>
                </a:lnTo>
                <a:lnTo>
                  <a:pt x="318071" y="267906"/>
                </a:lnTo>
                <a:lnTo>
                  <a:pt x="273964" y="193548"/>
                </a:lnTo>
                <a:lnTo>
                  <a:pt x="269328" y="185724"/>
                </a:lnTo>
                <a:lnTo>
                  <a:pt x="236601" y="158330"/>
                </a:lnTo>
                <a:lnTo>
                  <a:pt x="243001" y="156197"/>
                </a:lnTo>
                <a:lnTo>
                  <a:pt x="278993" y="131851"/>
                </a:lnTo>
                <a:lnTo>
                  <a:pt x="292811" y="83616"/>
                </a:lnTo>
                <a:lnTo>
                  <a:pt x="291211" y="69024"/>
                </a:lnTo>
                <a:lnTo>
                  <a:pt x="262928" y="25628"/>
                </a:lnTo>
                <a:lnTo>
                  <a:pt x="211086" y="6604"/>
                </a:lnTo>
                <a:lnTo>
                  <a:pt x="194259" y="5626"/>
                </a:lnTo>
                <a:lnTo>
                  <a:pt x="194259" y="85521"/>
                </a:lnTo>
                <a:lnTo>
                  <a:pt x="194259" y="94284"/>
                </a:lnTo>
                <a:lnTo>
                  <a:pt x="164096" y="120535"/>
                </a:lnTo>
                <a:lnTo>
                  <a:pt x="141249" y="122034"/>
                </a:lnTo>
                <a:lnTo>
                  <a:pt x="98552" y="122034"/>
                </a:lnTo>
                <a:lnTo>
                  <a:pt x="98552" y="69024"/>
                </a:lnTo>
                <a:lnTo>
                  <a:pt x="154051" y="69024"/>
                </a:lnTo>
                <a:lnTo>
                  <a:pt x="190817" y="79108"/>
                </a:lnTo>
                <a:lnTo>
                  <a:pt x="194259" y="85521"/>
                </a:lnTo>
                <a:lnTo>
                  <a:pt x="194259" y="5626"/>
                </a:lnTo>
                <a:lnTo>
                  <a:pt x="189280" y="5334"/>
                </a:lnTo>
                <a:lnTo>
                  <a:pt x="7823" y="5334"/>
                </a:lnTo>
                <a:lnTo>
                  <a:pt x="5334" y="6413"/>
                </a:lnTo>
                <a:lnTo>
                  <a:pt x="1066" y="10668"/>
                </a:lnTo>
                <a:lnTo>
                  <a:pt x="0" y="13169"/>
                </a:lnTo>
                <a:lnTo>
                  <a:pt x="0" y="276453"/>
                </a:lnTo>
                <a:lnTo>
                  <a:pt x="1066" y="278942"/>
                </a:lnTo>
                <a:lnTo>
                  <a:pt x="5334" y="283210"/>
                </a:lnTo>
                <a:lnTo>
                  <a:pt x="7823" y="284276"/>
                </a:lnTo>
                <a:lnTo>
                  <a:pt x="92735" y="284276"/>
                </a:lnTo>
                <a:lnTo>
                  <a:pt x="95351" y="283210"/>
                </a:lnTo>
                <a:lnTo>
                  <a:pt x="99618" y="278942"/>
                </a:lnTo>
                <a:lnTo>
                  <a:pt x="100685" y="276453"/>
                </a:lnTo>
                <a:lnTo>
                  <a:pt x="100685" y="185724"/>
                </a:lnTo>
                <a:lnTo>
                  <a:pt x="148005" y="185724"/>
                </a:lnTo>
                <a:lnTo>
                  <a:pt x="155359" y="186436"/>
                </a:lnTo>
                <a:lnTo>
                  <a:pt x="157251" y="187871"/>
                </a:lnTo>
                <a:lnTo>
                  <a:pt x="158445" y="188569"/>
                </a:lnTo>
                <a:lnTo>
                  <a:pt x="159575" y="189522"/>
                </a:lnTo>
                <a:lnTo>
                  <a:pt x="160629" y="190715"/>
                </a:lnTo>
                <a:lnTo>
                  <a:pt x="161709" y="191897"/>
                </a:lnTo>
                <a:lnTo>
                  <a:pt x="162712" y="193078"/>
                </a:lnTo>
                <a:lnTo>
                  <a:pt x="163664" y="194271"/>
                </a:lnTo>
                <a:lnTo>
                  <a:pt x="163296" y="193548"/>
                </a:lnTo>
                <a:lnTo>
                  <a:pt x="208851" y="278231"/>
                </a:lnTo>
                <a:lnTo>
                  <a:pt x="216547" y="284276"/>
                </a:lnTo>
                <a:lnTo>
                  <a:pt x="313321" y="284276"/>
                </a:lnTo>
                <a:lnTo>
                  <a:pt x="316585" y="282562"/>
                </a:lnTo>
                <a:lnTo>
                  <a:pt x="320611" y="275691"/>
                </a:lnTo>
                <a:close/>
              </a:path>
              <a:path w="770889" h="288925" extrusionOk="0">
                <a:moveTo>
                  <a:pt x="420166" y="13169"/>
                </a:moveTo>
                <a:lnTo>
                  <a:pt x="419277" y="10680"/>
                </a:lnTo>
                <a:lnTo>
                  <a:pt x="415721" y="6426"/>
                </a:lnTo>
                <a:lnTo>
                  <a:pt x="413524" y="5346"/>
                </a:lnTo>
                <a:lnTo>
                  <a:pt x="342125" y="5346"/>
                </a:lnTo>
                <a:lnTo>
                  <a:pt x="339940" y="6426"/>
                </a:lnTo>
                <a:lnTo>
                  <a:pt x="336384" y="10680"/>
                </a:lnTo>
                <a:lnTo>
                  <a:pt x="335495" y="13169"/>
                </a:lnTo>
                <a:lnTo>
                  <a:pt x="335495" y="276466"/>
                </a:lnTo>
                <a:lnTo>
                  <a:pt x="336384" y="278955"/>
                </a:lnTo>
                <a:lnTo>
                  <a:pt x="339940" y="283222"/>
                </a:lnTo>
                <a:lnTo>
                  <a:pt x="342125" y="284289"/>
                </a:lnTo>
                <a:lnTo>
                  <a:pt x="344741" y="284289"/>
                </a:lnTo>
                <a:lnTo>
                  <a:pt x="413524" y="284289"/>
                </a:lnTo>
                <a:lnTo>
                  <a:pt x="415721" y="283222"/>
                </a:lnTo>
                <a:lnTo>
                  <a:pt x="419277" y="278955"/>
                </a:lnTo>
                <a:lnTo>
                  <a:pt x="420166" y="276466"/>
                </a:lnTo>
                <a:lnTo>
                  <a:pt x="420166" y="13169"/>
                </a:lnTo>
                <a:close/>
              </a:path>
              <a:path w="770889" h="288925" extrusionOk="0">
                <a:moveTo>
                  <a:pt x="770267" y="144462"/>
                </a:moveTo>
                <a:lnTo>
                  <a:pt x="767626" y="110312"/>
                </a:lnTo>
                <a:lnTo>
                  <a:pt x="760247" y="82905"/>
                </a:lnTo>
                <a:lnTo>
                  <a:pt x="759688" y="80822"/>
                </a:lnTo>
                <a:lnTo>
                  <a:pt x="727925" y="35763"/>
                </a:lnTo>
                <a:lnTo>
                  <a:pt x="675538" y="8940"/>
                </a:lnTo>
                <a:lnTo>
                  <a:pt x="671715" y="8191"/>
                </a:lnTo>
                <a:lnTo>
                  <a:pt x="671715" y="144462"/>
                </a:lnTo>
                <a:lnTo>
                  <a:pt x="670623" y="158826"/>
                </a:lnTo>
                <a:lnTo>
                  <a:pt x="644309" y="197307"/>
                </a:lnTo>
                <a:lnTo>
                  <a:pt x="603046" y="206006"/>
                </a:lnTo>
                <a:lnTo>
                  <a:pt x="587324" y="205041"/>
                </a:lnTo>
                <a:lnTo>
                  <a:pt x="544550" y="181851"/>
                </a:lnTo>
                <a:lnTo>
                  <a:pt x="534733" y="144462"/>
                </a:lnTo>
                <a:lnTo>
                  <a:pt x="535825" y="130111"/>
                </a:lnTo>
                <a:lnTo>
                  <a:pt x="561886" y="91617"/>
                </a:lnTo>
                <a:lnTo>
                  <a:pt x="603046" y="82905"/>
                </a:lnTo>
                <a:lnTo>
                  <a:pt x="618782" y="83870"/>
                </a:lnTo>
                <a:lnTo>
                  <a:pt x="654100" y="98386"/>
                </a:lnTo>
                <a:lnTo>
                  <a:pt x="671715" y="144462"/>
                </a:lnTo>
                <a:lnTo>
                  <a:pt x="671715" y="8191"/>
                </a:lnTo>
                <a:lnTo>
                  <a:pt x="641807" y="2235"/>
                </a:lnTo>
                <a:lnTo>
                  <a:pt x="603046" y="0"/>
                </a:lnTo>
                <a:lnTo>
                  <a:pt x="564286" y="2235"/>
                </a:lnTo>
                <a:lnTo>
                  <a:pt x="501853" y="20116"/>
                </a:lnTo>
                <a:lnTo>
                  <a:pt x="459651" y="55968"/>
                </a:lnTo>
                <a:lnTo>
                  <a:pt x="438480" y="110312"/>
                </a:lnTo>
                <a:lnTo>
                  <a:pt x="435825" y="144462"/>
                </a:lnTo>
                <a:lnTo>
                  <a:pt x="438480" y="178600"/>
                </a:lnTo>
                <a:lnTo>
                  <a:pt x="459651" y="232854"/>
                </a:lnTo>
                <a:lnTo>
                  <a:pt x="501853" y="268541"/>
                </a:lnTo>
                <a:lnTo>
                  <a:pt x="564286" y="286334"/>
                </a:lnTo>
                <a:lnTo>
                  <a:pt x="603046" y="288556"/>
                </a:lnTo>
                <a:lnTo>
                  <a:pt x="641807" y="286334"/>
                </a:lnTo>
                <a:lnTo>
                  <a:pt x="704240" y="268541"/>
                </a:lnTo>
                <a:lnTo>
                  <a:pt x="746455" y="232854"/>
                </a:lnTo>
                <a:lnTo>
                  <a:pt x="767626" y="178600"/>
                </a:lnTo>
                <a:lnTo>
                  <a:pt x="770267" y="14446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3315317" y="3478781"/>
            <a:ext cx="361226" cy="179188"/>
          </a:xfrm>
          <a:custGeom>
            <a:avLst/>
            <a:gdLst/>
            <a:ahLst/>
            <a:cxnLst/>
            <a:rect l="l" t="t" r="r" b="b"/>
            <a:pathLst>
              <a:path w="563245" h="279400" extrusionOk="0">
                <a:moveTo>
                  <a:pt x="309181" y="139471"/>
                </a:moveTo>
                <a:lnTo>
                  <a:pt x="306705" y="109829"/>
                </a:lnTo>
                <a:lnTo>
                  <a:pt x="299720" y="84683"/>
                </a:lnTo>
                <a:lnTo>
                  <a:pt x="299300" y="83172"/>
                </a:lnTo>
                <a:lnTo>
                  <a:pt x="269684" y="38785"/>
                </a:lnTo>
                <a:lnTo>
                  <a:pt x="223875" y="9702"/>
                </a:lnTo>
                <a:lnTo>
                  <a:pt x="212407" y="6654"/>
                </a:lnTo>
                <a:lnTo>
                  <a:pt x="212407" y="139839"/>
                </a:lnTo>
                <a:lnTo>
                  <a:pt x="211582" y="152514"/>
                </a:lnTo>
                <a:lnTo>
                  <a:pt x="191871" y="186563"/>
                </a:lnTo>
                <a:lnTo>
                  <a:pt x="160464" y="194271"/>
                </a:lnTo>
                <a:lnTo>
                  <a:pt x="100685" y="194271"/>
                </a:lnTo>
                <a:lnTo>
                  <a:pt x="100685" y="84683"/>
                </a:lnTo>
                <a:lnTo>
                  <a:pt x="163309" y="84683"/>
                </a:lnTo>
                <a:lnTo>
                  <a:pt x="199948" y="98552"/>
                </a:lnTo>
                <a:lnTo>
                  <a:pt x="212407" y="139839"/>
                </a:lnTo>
                <a:lnTo>
                  <a:pt x="212407" y="6654"/>
                </a:lnTo>
                <a:lnTo>
                  <a:pt x="196507" y="2425"/>
                </a:lnTo>
                <a:lnTo>
                  <a:pt x="166154" y="0"/>
                </a:lnTo>
                <a:lnTo>
                  <a:pt x="7950" y="0"/>
                </a:lnTo>
                <a:lnTo>
                  <a:pt x="5334" y="1079"/>
                </a:lnTo>
                <a:lnTo>
                  <a:pt x="1066" y="5334"/>
                </a:lnTo>
                <a:lnTo>
                  <a:pt x="0" y="7823"/>
                </a:lnTo>
                <a:lnTo>
                  <a:pt x="0" y="271119"/>
                </a:lnTo>
                <a:lnTo>
                  <a:pt x="1066" y="273608"/>
                </a:lnTo>
                <a:lnTo>
                  <a:pt x="5334" y="277876"/>
                </a:lnTo>
                <a:lnTo>
                  <a:pt x="7950" y="278942"/>
                </a:lnTo>
                <a:lnTo>
                  <a:pt x="167576" y="278942"/>
                </a:lnTo>
                <a:lnTo>
                  <a:pt x="224142" y="269151"/>
                </a:lnTo>
                <a:lnTo>
                  <a:pt x="269328" y="239801"/>
                </a:lnTo>
                <a:lnTo>
                  <a:pt x="299212" y="194970"/>
                </a:lnTo>
                <a:lnTo>
                  <a:pt x="306692" y="168554"/>
                </a:lnTo>
                <a:lnTo>
                  <a:pt x="309181" y="139471"/>
                </a:lnTo>
                <a:close/>
              </a:path>
              <a:path w="563245" h="279400" extrusionOk="0">
                <a:moveTo>
                  <a:pt x="563206" y="213245"/>
                </a:moveTo>
                <a:lnTo>
                  <a:pt x="562190" y="210629"/>
                </a:lnTo>
                <a:lnTo>
                  <a:pt x="558165" y="206362"/>
                </a:lnTo>
                <a:lnTo>
                  <a:pt x="555612" y="205295"/>
                </a:lnTo>
                <a:lnTo>
                  <a:pt x="423379" y="205295"/>
                </a:lnTo>
                <a:lnTo>
                  <a:pt x="423379" y="175399"/>
                </a:lnTo>
                <a:lnTo>
                  <a:pt x="528332" y="175056"/>
                </a:lnTo>
                <a:lnTo>
                  <a:pt x="530834" y="173990"/>
                </a:lnTo>
                <a:lnTo>
                  <a:pt x="535101" y="169722"/>
                </a:lnTo>
                <a:lnTo>
                  <a:pt x="536168" y="167106"/>
                </a:lnTo>
                <a:lnTo>
                  <a:pt x="536168" y="109943"/>
                </a:lnTo>
                <a:lnTo>
                  <a:pt x="535101" y="107454"/>
                </a:lnTo>
                <a:lnTo>
                  <a:pt x="530834" y="103187"/>
                </a:lnTo>
                <a:lnTo>
                  <a:pt x="528332" y="102120"/>
                </a:lnTo>
                <a:lnTo>
                  <a:pt x="423379" y="102120"/>
                </a:lnTo>
                <a:lnTo>
                  <a:pt x="423379" y="73660"/>
                </a:lnTo>
                <a:lnTo>
                  <a:pt x="545769" y="73660"/>
                </a:lnTo>
                <a:lnTo>
                  <a:pt x="548259" y="72593"/>
                </a:lnTo>
                <a:lnTo>
                  <a:pt x="552526" y="68326"/>
                </a:lnTo>
                <a:lnTo>
                  <a:pt x="553593" y="65709"/>
                </a:lnTo>
                <a:lnTo>
                  <a:pt x="553593" y="7823"/>
                </a:lnTo>
                <a:lnTo>
                  <a:pt x="552526" y="5334"/>
                </a:lnTo>
                <a:lnTo>
                  <a:pt x="548259" y="1079"/>
                </a:lnTo>
                <a:lnTo>
                  <a:pt x="545769" y="0"/>
                </a:lnTo>
                <a:lnTo>
                  <a:pt x="332651" y="0"/>
                </a:lnTo>
                <a:lnTo>
                  <a:pt x="330161" y="1079"/>
                </a:lnTo>
                <a:lnTo>
                  <a:pt x="325894" y="5334"/>
                </a:lnTo>
                <a:lnTo>
                  <a:pt x="324827" y="7823"/>
                </a:lnTo>
                <a:lnTo>
                  <a:pt x="324827" y="271119"/>
                </a:lnTo>
                <a:lnTo>
                  <a:pt x="325894" y="273608"/>
                </a:lnTo>
                <a:lnTo>
                  <a:pt x="330161" y="277876"/>
                </a:lnTo>
                <a:lnTo>
                  <a:pt x="332651" y="278942"/>
                </a:lnTo>
                <a:lnTo>
                  <a:pt x="335495" y="278942"/>
                </a:lnTo>
                <a:lnTo>
                  <a:pt x="555612" y="278942"/>
                </a:lnTo>
                <a:lnTo>
                  <a:pt x="558165" y="277876"/>
                </a:lnTo>
                <a:lnTo>
                  <a:pt x="562190" y="273608"/>
                </a:lnTo>
                <a:lnTo>
                  <a:pt x="563206" y="271119"/>
                </a:lnTo>
                <a:lnTo>
                  <a:pt x="563206" y="213245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3747167" y="3475352"/>
            <a:ext cx="1198114" cy="189369"/>
          </a:xfrm>
          <a:custGeom>
            <a:avLst/>
            <a:gdLst/>
            <a:ahLst/>
            <a:cxnLst/>
            <a:rect l="l" t="t" r="r" b="b"/>
            <a:pathLst>
              <a:path w="1868170" h="295275" extrusionOk="0">
                <a:moveTo>
                  <a:pt x="206133" y="10464"/>
                </a:moveTo>
                <a:lnTo>
                  <a:pt x="205117" y="7835"/>
                </a:lnTo>
                <a:lnTo>
                  <a:pt x="201079" y="3568"/>
                </a:lnTo>
                <a:lnTo>
                  <a:pt x="198653" y="2501"/>
                </a:lnTo>
                <a:lnTo>
                  <a:pt x="195808" y="2501"/>
                </a:lnTo>
                <a:lnTo>
                  <a:pt x="116827" y="2501"/>
                </a:lnTo>
                <a:lnTo>
                  <a:pt x="114338" y="3568"/>
                </a:lnTo>
                <a:lnTo>
                  <a:pt x="110070" y="7835"/>
                </a:lnTo>
                <a:lnTo>
                  <a:pt x="108991" y="10464"/>
                </a:lnTo>
                <a:lnTo>
                  <a:pt x="108991" y="170789"/>
                </a:lnTo>
                <a:lnTo>
                  <a:pt x="106895" y="184175"/>
                </a:lnTo>
                <a:lnTo>
                  <a:pt x="100634" y="193738"/>
                </a:lnTo>
                <a:lnTo>
                  <a:pt x="90182" y="199478"/>
                </a:lnTo>
                <a:lnTo>
                  <a:pt x="75552" y="201396"/>
                </a:lnTo>
                <a:lnTo>
                  <a:pt x="66636" y="200837"/>
                </a:lnTo>
                <a:lnTo>
                  <a:pt x="27520" y="183591"/>
                </a:lnTo>
                <a:lnTo>
                  <a:pt x="17081" y="174002"/>
                </a:lnTo>
                <a:lnTo>
                  <a:pt x="15011" y="172745"/>
                </a:lnTo>
                <a:lnTo>
                  <a:pt x="10502" y="172034"/>
                </a:lnTo>
                <a:lnTo>
                  <a:pt x="8356" y="172339"/>
                </a:lnTo>
                <a:lnTo>
                  <a:pt x="4330" y="174231"/>
                </a:lnTo>
                <a:lnTo>
                  <a:pt x="2730" y="175717"/>
                </a:lnTo>
                <a:lnTo>
                  <a:pt x="355" y="179743"/>
                </a:lnTo>
                <a:lnTo>
                  <a:pt x="0" y="182181"/>
                </a:lnTo>
                <a:lnTo>
                  <a:pt x="11036" y="267335"/>
                </a:lnTo>
                <a:lnTo>
                  <a:pt x="48869" y="286423"/>
                </a:lnTo>
                <a:lnTo>
                  <a:pt x="87896" y="294424"/>
                </a:lnTo>
                <a:lnTo>
                  <a:pt x="100457" y="294957"/>
                </a:lnTo>
                <a:lnTo>
                  <a:pt x="122669" y="293268"/>
                </a:lnTo>
                <a:lnTo>
                  <a:pt x="160566" y="279755"/>
                </a:lnTo>
                <a:lnTo>
                  <a:pt x="189318" y="252907"/>
                </a:lnTo>
                <a:lnTo>
                  <a:pt x="204266" y="217157"/>
                </a:lnTo>
                <a:lnTo>
                  <a:pt x="206133" y="196405"/>
                </a:lnTo>
                <a:lnTo>
                  <a:pt x="206133" y="10464"/>
                </a:lnTo>
                <a:close/>
              </a:path>
              <a:path w="1868170" h="295275" extrusionOk="0">
                <a:moveTo>
                  <a:pt x="563105" y="272669"/>
                </a:moveTo>
                <a:lnTo>
                  <a:pt x="561200" y="268630"/>
                </a:lnTo>
                <a:lnTo>
                  <a:pt x="547674" y="243370"/>
                </a:lnTo>
                <a:lnTo>
                  <a:pt x="514159" y="180746"/>
                </a:lnTo>
                <a:lnTo>
                  <a:pt x="481025" y="118846"/>
                </a:lnTo>
                <a:lnTo>
                  <a:pt x="423519" y="11404"/>
                </a:lnTo>
                <a:lnTo>
                  <a:pt x="422567" y="9753"/>
                </a:lnTo>
                <a:lnTo>
                  <a:pt x="421144" y="8318"/>
                </a:lnTo>
                <a:lnTo>
                  <a:pt x="417347" y="5943"/>
                </a:lnTo>
                <a:lnTo>
                  <a:pt x="415569" y="5346"/>
                </a:lnTo>
                <a:lnTo>
                  <a:pt x="407860" y="5346"/>
                </a:lnTo>
                <a:lnTo>
                  <a:pt x="407860" y="180746"/>
                </a:lnTo>
                <a:lnTo>
                  <a:pt x="341680" y="180746"/>
                </a:lnTo>
                <a:lnTo>
                  <a:pt x="375843" y="118846"/>
                </a:lnTo>
                <a:lnTo>
                  <a:pt x="407860" y="180746"/>
                </a:lnTo>
                <a:lnTo>
                  <a:pt x="407860" y="5346"/>
                </a:lnTo>
                <a:lnTo>
                  <a:pt x="349516" y="5346"/>
                </a:lnTo>
                <a:lnTo>
                  <a:pt x="347738" y="5943"/>
                </a:lnTo>
                <a:lnTo>
                  <a:pt x="343471" y="8318"/>
                </a:lnTo>
                <a:lnTo>
                  <a:pt x="342036" y="9613"/>
                </a:lnTo>
                <a:lnTo>
                  <a:pt x="341325" y="11049"/>
                </a:lnTo>
                <a:lnTo>
                  <a:pt x="195097" y="268287"/>
                </a:lnTo>
                <a:lnTo>
                  <a:pt x="192722" y="272313"/>
                </a:lnTo>
                <a:lnTo>
                  <a:pt x="192608" y="275996"/>
                </a:lnTo>
                <a:lnTo>
                  <a:pt x="196875" y="282625"/>
                </a:lnTo>
                <a:lnTo>
                  <a:pt x="200317" y="284289"/>
                </a:lnTo>
                <a:lnTo>
                  <a:pt x="280606" y="284289"/>
                </a:lnTo>
                <a:lnTo>
                  <a:pt x="306819" y="243370"/>
                </a:lnTo>
                <a:lnTo>
                  <a:pt x="440245" y="243370"/>
                </a:lnTo>
                <a:lnTo>
                  <a:pt x="458381" y="278244"/>
                </a:lnTo>
                <a:lnTo>
                  <a:pt x="459092" y="279908"/>
                </a:lnTo>
                <a:lnTo>
                  <a:pt x="460451" y="281330"/>
                </a:lnTo>
                <a:lnTo>
                  <a:pt x="464489" y="283705"/>
                </a:lnTo>
                <a:lnTo>
                  <a:pt x="466331" y="284289"/>
                </a:lnTo>
                <a:lnTo>
                  <a:pt x="555993" y="284289"/>
                </a:lnTo>
                <a:lnTo>
                  <a:pt x="559308" y="282689"/>
                </a:lnTo>
                <a:lnTo>
                  <a:pt x="563105" y="276288"/>
                </a:lnTo>
                <a:lnTo>
                  <a:pt x="563105" y="272669"/>
                </a:lnTo>
                <a:close/>
              </a:path>
              <a:path w="1868170" h="295275" extrusionOk="0">
                <a:moveTo>
                  <a:pt x="859358" y="13169"/>
                </a:moveTo>
                <a:lnTo>
                  <a:pt x="858291" y="10680"/>
                </a:lnTo>
                <a:lnTo>
                  <a:pt x="854011" y="6413"/>
                </a:lnTo>
                <a:lnTo>
                  <a:pt x="851408" y="5346"/>
                </a:lnTo>
                <a:lnTo>
                  <a:pt x="775855" y="5346"/>
                </a:lnTo>
                <a:lnTo>
                  <a:pt x="773252" y="6413"/>
                </a:lnTo>
                <a:lnTo>
                  <a:pt x="768985" y="10680"/>
                </a:lnTo>
                <a:lnTo>
                  <a:pt x="767918" y="13169"/>
                </a:lnTo>
                <a:lnTo>
                  <a:pt x="767918" y="146951"/>
                </a:lnTo>
                <a:lnTo>
                  <a:pt x="747636" y="119024"/>
                </a:lnTo>
                <a:lnTo>
                  <a:pt x="666877" y="9969"/>
                </a:lnTo>
                <a:lnTo>
                  <a:pt x="666394" y="8788"/>
                </a:lnTo>
                <a:lnTo>
                  <a:pt x="665149" y="7721"/>
                </a:lnTo>
                <a:lnTo>
                  <a:pt x="661123" y="5829"/>
                </a:lnTo>
                <a:lnTo>
                  <a:pt x="659396" y="5346"/>
                </a:lnTo>
                <a:lnTo>
                  <a:pt x="576148" y="5346"/>
                </a:lnTo>
                <a:lnTo>
                  <a:pt x="573659" y="6413"/>
                </a:lnTo>
                <a:lnTo>
                  <a:pt x="569379" y="10680"/>
                </a:lnTo>
                <a:lnTo>
                  <a:pt x="568312" y="13169"/>
                </a:lnTo>
                <a:lnTo>
                  <a:pt x="568312" y="276453"/>
                </a:lnTo>
                <a:lnTo>
                  <a:pt x="569379" y="278955"/>
                </a:lnTo>
                <a:lnTo>
                  <a:pt x="573659" y="283222"/>
                </a:lnTo>
                <a:lnTo>
                  <a:pt x="576148" y="284289"/>
                </a:lnTo>
                <a:lnTo>
                  <a:pt x="651459" y="284289"/>
                </a:lnTo>
                <a:lnTo>
                  <a:pt x="654062" y="283222"/>
                </a:lnTo>
                <a:lnTo>
                  <a:pt x="658329" y="278955"/>
                </a:lnTo>
                <a:lnTo>
                  <a:pt x="659396" y="276453"/>
                </a:lnTo>
                <a:lnTo>
                  <a:pt x="659396" y="144818"/>
                </a:lnTo>
                <a:lnTo>
                  <a:pt x="760679" y="281203"/>
                </a:lnTo>
                <a:lnTo>
                  <a:pt x="762101" y="282206"/>
                </a:lnTo>
                <a:lnTo>
                  <a:pt x="765898" y="283870"/>
                </a:lnTo>
                <a:lnTo>
                  <a:pt x="767435" y="284289"/>
                </a:lnTo>
                <a:lnTo>
                  <a:pt x="851408" y="284289"/>
                </a:lnTo>
                <a:lnTo>
                  <a:pt x="854011" y="283222"/>
                </a:lnTo>
                <a:lnTo>
                  <a:pt x="858291" y="278955"/>
                </a:lnTo>
                <a:lnTo>
                  <a:pt x="859358" y="276453"/>
                </a:lnTo>
                <a:lnTo>
                  <a:pt x="859358" y="13169"/>
                </a:lnTo>
                <a:close/>
              </a:path>
              <a:path w="1868170" h="295275" extrusionOk="0">
                <a:moveTo>
                  <a:pt x="1119771" y="218592"/>
                </a:moveTo>
                <a:lnTo>
                  <a:pt x="1118768" y="215976"/>
                </a:lnTo>
                <a:lnTo>
                  <a:pt x="1114729" y="211709"/>
                </a:lnTo>
                <a:lnTo>
                  <a:pt x="1112189" y="210642"/>
                </a:lnTo>
                <a:lnTo>
                  <a:pt x="979957" y="210642"/>
                </a:lnTo>
                <a:lnTo>
                  <a:pt x="979957" y="180746"/>
                </a:lnTo>
                <a:lnTo>
                  <a:pt x="1084910" y="180403"/>
                </a:lnTo>
                <a:lnTo>
                  <a:pt x="1087399" y="179336"/>
                </a:lnTo>
                <a:lnTo>
                  <a:pt x="1091666" y="175069"/>
                </a:lnTo>
                <a:lnTo>
                  <a:pt x="1092733" y="172453"/>
                </a:lnTo>
                <a:lnTo>
                  <a:pt x="1092733" y="115290"/>
                </a:lnTo>
                <a:lnTo>
                  <a:pt x="1091666" y="112801"/>
                </a:lnTo>
                <a:lnTo>
                  <a:pt x="1087399" y="108534"/>
                </a:lnTo>
                <a:lnTo>
                  <a:pt x="1084910" y="107467"/>
                </a:lnTo>
                <a:lnTo>
                  <a:pt x="979957" y="107467"/>
                </a:lnTo>
                <a:lnTo>
                  <a:pt x="979957" y="79006"/>
                </a:lnTo>
                <a:lnTo>
                  <a:pt x="1102347" y="79006"/>
                </a:lnTo>
                <a:lnTo>
                  <a:pt x="1104836" y="77939"/>
                </a:lnTo>
                <a:lnTo>
                  <a:pt x="1109103" y="73672"/>
                </a:lnTo>
                <a:lnTo>
                  <a:pt x="1110170" y="71056"/>
                </a:lnTo>
                <a:lnTo>
                  <a:pt x="1110170" y="13169"/>
                </a:lnTo>
                <a:lnTo>
                  <a:pt x="1109103" y="10680"/>
                </a:lnTo>
                <a:lnTo>
                  <a:pt x="1104836" y="6426"/>
                </a:lnTo>
                <a:lnTo>
                  <a:pt x="1102347" y="5346"/>
                </a:lnTo>
                <a:lnTo>
                  <a:pt x="889228" y="5346"/>
                </a:lnTo>
                <a:lnTo>
                  <a:pt x="886739" y="6426"/>
                </a:lnTo>
                <a:lnTo>
                  <a:pt x="882459" y="10680"/>
                </a:lnTo>
                <a:lnTo>
                  <a:pt x="881405" y="13169"/>
                </a:lnTo>
                <a:lnTo>
                  <a:pt x="881405" y="276466"/>
                </a:lnTo>
                <a:lnTo>
                  <a:pt x="882459" y="278955"/>
                </a:lnTo>
                <a:lnTo>
                  <a:pt x="886739" y="283222"/>
                </a:lnTo>
                <a:lnTo>
                  <a:pt x="889228" y="284289"/>
                </a:lnTo>
                <a:lnTo>
                  <a:pt x="892073" y="284289"/>
                </a:lnTo>
                <a:lnTo>
                  <a:pt x="1112189" y="284289"/>
                </a:lnTo>
                <a:lnTo>
                  <a:pt x="1114729" y="283222"/>
                </a:lnTo>
                <a:lnTo>
                  <a:pt x="1118768" y="278955"/>
                </a:lnTo>
                <a:lnTo>
                  <a:pt x="1119771" y="276466"/>
                </a:lnTo>
                <a:lnTo>
                  <a:pt x="1119771" y="218592"/>
                </a:lnTo>
                <a:close/>
              </a:path>
              <a:path w="1868170" h="295275" extrusionOk="0">
                <a:moveTo>
                  <a:pt x="1220114" y="13169"/>
                </a:moveTo>
                <a:lnTo>
                  <a:pt x="1219225" y="10680"/>
                </a:lnTo>
                <a:lnTo>
                  <a:pt x="1215669" y="6426"/>
                </a:lnTo>
                <a:lnTo>
                  <a:pt x="1213472" y="5346"/>
                </a:lnTo>
                <a:lnTo>
                  <a:pt x="1142072" y="5346"/>
                </a:lnTo>
                <a:lnTo>
                  <a:pt x="1139888" y="6426"/>
                </a:lnTo>
                <a:lnTo>
                  <a:pt x="1136332" y="10680"/>
                </a:lnTo>
                <a:lnTo>
                  <a:pt x="1135443" y="13169"/>
                </a:lnTo>
                <a:lnTo>
                  <a:pt x="1135443" y="276466"/>
                </a:lnTo>
                <a:lnTo>
                  <a:pt x="1136332" y="278955"/>
                </a:lnTo>
                <a:lnTo>
                  <a:pt x="1139888" y="283222"/>
                </a:lnTo>
                <a:lnTo>
                  <a:pt x="1142072" y="284289"/>
                </a:lnTo>
                <a:lnTo>
                  <a:pt x="1144689" y="284289"/>
                </a:lnTo>
                <a:lnTo>
                  <a:pt x="1213472" y="284289"/>
                </a:lnTo>
                <a:lnTo>
                  <a:pt x="1215669" y="283222"/>
                </a:lnTo>
                <a:lnTo>
                  <a:pt x="1219225" y="278955"/>
                </a:lnTo>
                <a:lnTo>
                  <a:pt x="1220114" y="276466"/>
                </a:lnTo>
                <a:lnTo>
                  <a:pt x="1220114" y="13169"/>
                </a:lnTo>
                <a:close/>
              </a:path>
              <a:path w="1868170" h="295275" extrusionOk="0">
                <a:moveTo>
                  <a:pt x="1556385" y="275691"/>
                </a:moveTo>
                <a:lnTo>
                  <a:pt x="1556219" y="271945"/>
                </a:lnTo>
                <a:lnTo>
                  <a:pt x="1553845" y="267906"/>
                </a:lnTo>
                <a:lnTo>
                  <a:pt x="1509737" y="193548"/>
                </a:lnTo>
                <a:lnTo>
                  <a:pt x="1505102" y="185724"/>
                </a:lnTo>
                <a:lnTo>
                  <a:pt x="1472374" y="158330"/>
                </a:lnTo>
                <a:lnTo>
                  <a:pt x="1478775" y="156197"/>
                </a:lnTo>
                <a:lnTo>
                  <a:pt x="1514767" y="131851"/>
                </a:lnTo>
                <a:lnTo>
                  <a:pt x="1528584" y="83616"/>
                </a:lnTo>
                <a:lnTo>
                  <a:pt x="1526984" y="69024"/>
                </a:lnTo>
                <a:lnTo>
                  <a:pt x="1498701" y="25628"/>
                </a:lnTo>
                <a:lnTo>
                  <a:pt x="1446860" y="6604"/>
                </a:lnTo>
                <a:lnTo>
                  <a:pt x="1430032" y="5626"/>
                </a:lnTo>
                <a:lnTo>
                  <a:pt x="1430032" y="85521"/>
                </a:lnTo>
                <a:lnTo>
                  <a:pt x="1430032" y="94284"/>
                </a:lnTo>
                <a:lnTo>
                  <a:pt x="1399870" y="120535"/>
                </a:lnTo>
                <a:lnTo>
                  <a:pt x="1377022" y="122034"/>
                </a:lnTo>
                <a:lnTo>
                  <a:pt x="1334325" y="122034"/>
                </a:lnTo>
                <a:lnTo>
                  <a:pt x="1334325" y="69024"/>
                </a:lnTo>
                <a:lnTo>
                  <a:pt x="1389824" y="69024"/>
                </a:lnTo>
                <a:lnTo>
                  <a:pt x="1426591" y="79108"/>
                </a:lnTo>
                <a:lnTo>
                  <a:pt x="1430032" y="85521"/>
                </a:lnTo>
                <a:lnTo>
                  <a:pt x="1430032" y="5626"/>
                </a:lnTo>
                <a:lnTo>
                  <a:pt x="1425054" y="5334"/>
                </a:lnTo>
                <a:lnTo>
                  <a:pt x="1243596" y="5334"/>
                </a:lnTo>
                <a:lnTo>
                  <a:pt x="1241107" y="6413"/>
                </a:lnTo>
                <a:lnTo>
                  <a:pt x="1236840" y="10668"/>
                </a:lnTo>
                <a:lnTo>
                  <a:pt x="1235773" y="13169"/>
                </a:lnTo>
                <a:lnTo>
                  <a:pt x="1235773" y="276453"/>
                </a:lnTo>
                <a:lnTo>
                  <a:pt x="1236840" y="278942"/>
                </a:lnTo>
                <a:lnTo>
                  <a:pt x="1241107" y="283210"/>
                </a:lnTo>
                <a:lnTo>
                  <a:pt x="1243596" y="284276"/>
                </a:lnTo>
                <a:lnTo>
                  <a:pt x="1328508" y="284276"/>
                </a:lnTo>
                <a:lnTo>
                  <a:pt x="1331125" y="283210"/>
                </a:lnTo>
                <a:lnTo>
                  <a:pt x="1335392" y="278942"/>
                </a:lnTo>
                <a:lnTo>
                  <a:pt x="1336459" y="276453"/>
                </a:lnTo>
                <a:lnTo>
                  <a:pt x="1336459" y="185724"/>
                </a:lnTo>
                <a:lnTo>
                  <a:pt x="1383779" y="185724"/>
                </a:lnTo>
                <a:lnTo>
                  <a:pt x="1391132" y="186436"/>
                </a:lnTo>
                <a:lnTo>
                  <a:pt x="1393024" y="187871"/>
                </a:lnTo>
                <a:lnTo>
                  <a:pt x="1394218" y="188569"/>
                </a:lnTo>
                <a:lnTo>
                  <a:pt x="1395349" y="189522"/>
                </a:lnTo>
                <a:lnTo>
                  <a:pt x="1396403" y="190715"/>
                </a:lnTo>
                <a:lnTo>
                  <a:pt x="1397482" y="191897"/>
                </a:lnTo>
                <a:lnTo>
                  <a:pt x="1398485" y="193078"/>
                </a:lnTo>
                <a:lnTo>
                  <a:pt x="1399438" y="194271"/>
                </a:lnTo>
                <a:lnTo>
                  <a:pt x="1399082" y="193548"/>
                </a:lnTo>
                <a:lnTo>
                  <a:pt x="1444625" y="278231"/>
                </a:lnTo>
                <a:lnTo>
                  <a:pt x="1452321" y="284276"/>
                </a:lnTo>
                <a:lnTo>
                  <a:pt x="1549095" y="284276"/>
                </a:lnTo>
                <a:lnTo>
                  <a:pt x="1552359" y="282562"/>
                </a:lnTo>
                <a:lnTo>
                  <a:pt x="1556385" y="275691"/>
                </a:lnTo>
                <a:close/>
              </a:path>
              <a:path w="1868170" h="295275" extrusionOk="0">
                <a:moveTo>
                  <a:pt x="1867649" y="144462"/>
                </a:moveTo>
                <a:lnTo>
                  <a:pt x="1857629" y="82905"/>
                </a:lnTo>
                <a:lnTo>
                  <a:pt x="1825307" y="35763"/>
                </a:lnTo>
                <a:lnTo>
                  <a:pt x="1772907" y="8940"/>
                </a:lnTo>
                <a:lnTo>
                  <a:pt x="1769097" y="8191"/>
                </a:lnTo>
                <a:lnTo>
                  <a:pt x="1769097" y="144462"/>
                </a:lnTo>
                <a:lnTo>
                  <a:pt x="1767992" y="158826"/>
                </a:lnTo>
                <a:lnTo>
                  <a:pt x="1741678" y="197307"/>
                </a:lnTo>
                <a:lnTo>
                  <a:pt x="1700428" y="206006"/>
                </a:lnTo>
                <a:lnTo>
                  <a:pt x="1684693" y="205041"/>
                </a:lnTo>
                <a:lnTo>
                  <a:pt x="1641919" y="181851"/>
                </a:lnTo>
                <a:lnTo>
                  <a:pt x="1632115" y="144462"/>
                </a:lnTo>
                <a:lnTo>
                  <a:pt x="1633207" y="130111"/>
                </a:lnTo>
                <a:lnTo>
                  <a:pt x="1659255" y="91617"/>
                </a:lnTo>
                <a:lnTo>
                  <a:pt x="1700428" y="82905"/>
                </a:lnTo>
                <a:lnTo>
                  <a:pt x="1716151" y="83870"/>
                </a:lnTo>
                <a:lnTo>
                  <a:pt x="1751482" y="98386"/>
                </a:lnTo>
                <a:lnTo>
                  <a:pt x="1769097" y="144462"/>
                </a:lnTo>
                <a:lnTo>
                  <a:pt x="1769097" y="8191"/>
                </a:lnTo>
                <a:lnTo>
                  <a:pt x="1739176" y="2235"/>
                </a:lnTo>
                <a:lnTo>
                  <a:pt x="1700428" y="0"/>
                </a:lnTo>
                <a:lnTo>
                  <a:pt x="1661668" y="2235"/>
                </a:lnTo>
                <a:lnTo>
                  <a:pt x="1599222" y="20116"/>
                </a:lnTo>
                <a:lnTo>
                  <a:pt x="1557020" y="55968"/>
                </a:lnTo>
                <a:lnTo>
                  <a:pt x="1535849" y="110312"/>
                </a:lnTo>
                <a:lnTo>
                  <a:pt x="1533207" y="144462"/>
                </a:lnTo>
                <a:lnTo>
                  <a:pt x="1535849" y="178600"/>
                </a:lnTo>
                <a:lnTo>
                  <a:pt x="1557020" y="232854"/>
                </a:lnTo>
                <a:lnTo>
                  <a:pt x="1599222" y="268541"/>
                </a:lnTo>
                <a:lnTo>
                  <a:pt x="1661668" y="286334"/>
                </a:lnTo>
                <a:lnTo>
                  <a:pt x="1700428" y="288556"/>
                </a:lnTo>
                <a:lnTo>
                  <a:pt x="1739176" y="286334"/>
                </a:lnTo>
                <a:lnTo>
                  <a:pt x="1801622" y="268541"/>
                </a:lnTo>
                <a:lnTo>
                  <a:pt x="1843824" y="232854"/>
                </a:lnTo>
                <a:lnTo>
                  <a:pt x="1864995" y="178600"/>
                </a:lnTo>
                <a:lnTo>
                  <a:pt x="1867649" y="14446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7" name="Google Shape;817;p2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960890" y="3358436"/>
            <a:ext cx="71544" cy="7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076317" y="3358436"/>
            <a:ext cx="76415" cy="7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192716" y="3359598"/>
            <a:ext cx="73393" cy="7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12814" y="3359598"/>
            <a:ext cx="54603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7828" y="3359595"/>
            <a:ext cx="62976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2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531113" y="3359598"/>
            <a:ext cx="65607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2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829607" y="3359598"/>
            <a:ext cx="66087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2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645471" y="3358436"/>
            <a:ext cx="76407" cy="7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2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940358" y="3358436"/>
            <a:ext cx="76415" cy="7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4124496" y="3359598"/>
            <a:ext cx="54603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2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223281" y="3358431"/>
            <a:ext cx="66389" cy="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21"/>
          <p:cNvSpPr/>
          <p:nvPr/>
        </p:nvSpPr>
        <p:spPr>
          <a:xfrm>
            <a:off x="4329658" y="3359344"/>
            <a:ext cx="66381" cy="72490"/>
          </a:xfrm>
          <a:custGeom>
            <a:avLst/>
            <a:gdLst/>
            <a:ahLst/>
            <a:cxnLst/>
            <a:rect l="l" t="t" r="r" b="b"/>
            <a:pathLst>
              <a:path w="103504" h="113029" extrusionOk="0">
                <a:moveTo>
                  <a:pt x="102895" y="0"/>
                </a:moveTo>
                <a:lnTo>
                  <a:pt x="0" y="0"/>
                </a:lnTo>
                <a:lnTo>
                  <a:pt x="0" y="22860"/>
                </a:lnTo>
                <a:lnTo>
                  <a:pt x="39001" y="22860"/>
                </a:lnTo>
                <a:lnTo>
                  <a:pt x="39001" y="113030"/>
                </a:lnTo>
                <a:lnTo>
                  <a:pt x="64046" y="113030"/>
                </a:lnTo>
                <a:lnTo>
                  <a:pt x="64046" y="22860"/>
                </a:lnTo>
                <a:lnTo>
                  <a:pt x="102895" y="22860"/>
                </a:lnTo>
                <a:lnTo>
                  <a:pt x="10289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9" name="Google Shape;829;p2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426600" y="3359117"/>
            <a:ext cx="74167" cy="7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547475" y="3359598"/>
            <a:ext cx="66095" cy="7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2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658229" y="3358436"/>
            <a:ext cx="76415" cy="7446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21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2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8" name="Google Shape;8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519" y="3749951"/>
            <a:ext cx="2302162" cy="1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2"/>
          <p:cNvSpPr/>
          <p:nvPr/>
        </p:nvSpPr>
        <p:spPr>
          <a:xfrm>
            <a:off x="2666862" y="3514188"/>
            <a:ext cx="520051" cy="195070"/>
          </a:xfrm>
          <a:custGeom>
            <a:avLst/>
            <a:gdLst/>
            <a:ahLst/>
            <a:cxnLst/>
            <a:rect l="l" t="t" r="r" b="b"/>
            <a:pathLst>
              <a:path w="810894" h="304164" extrusionOk="0">
                <a:moveTo>
                  <a:pt x="337439" y="290156"/>
                </a:moveTo>
                <a:lnTo>
                  <a:pt x="288340" y="203708"/>
                </a:lnTo>
                <a:lnTo>
                  <a:pt x="256997" y="170891"/>
                </a:lnTo>
                <a:lnTo>
                  <a:pt x="249008" y="166636"/>
                </a:lnTo>
                <a:lnTo>
                  <a:pt x="255752" y="164388"/>
                </a:lnTo>
                <a:lnTo>
                  <a:pt x="293636" y="138760"/>
                </a:lnTo>
                <a:lnTo>
                  <a:pt x="308178" y="87998"/>
                </a:lnTo>
                <a:lnTo>
                  <a:pt x="306501" y="72644"/>
                </a:lnTo>
                <a:lnTo>
                  <a:pt x="276720" y="26974"/>
                </a:lnTo>
                <a:lnTo>
                  <a:pt x="222173" y="6946"/>
                </a:lnTo>
                <a:lnTo>
                  <a:pt x="204444" y="5918"/>
                </a:lnTo>
                <a:lnTo>
                  <a:pt x="204444" y="90004"/>
                </a:lnTo>
                <a:lnTo>
                  <a:pt x="204444" y="99237"/>
                </a:lnTo>
                <a:lnTo>
                  <a:pt x="172707" y="126860"/>
                </a:lnTo>
                <a:lnTo>
                  <a:pt x="148666" y="128447"/>
                </a:lnTo>
                <a:lnTo>
                  <a:pt x="103720" y="128447"/>
                </a:lnTo>
                <a:lnTo>
                  <a:pt x="103720" y="72644"/>
                </a:lnTo>
                <a:lnTo>
                  <a:pt x="162140" y="72644"/>
                </a:lnTo>
                <a:lnTo>
                  <a:pt x="200825" y="83261"/>
                </a:lnTo>
                <a:lnTo>
                  <a:pt x="204444" y="90004"/>
                </a:lnTo>
                <a:lnTo>
                  <a:pt x="204444" y="5918"/>
                </a:lnTo>
                <a:lnTo>
                  <a:pt x="199212" y="5613"/>
                </a:lnTo>
                <a:lnTo>
                  <a:pt x="8242" y="5613"/>
                </a:lnTo>
                <a:lnTo>
                  <a:pt x="5613" y="6743"/>
                </a:lnTo>
                <a:lnTo>
                  <a:pt x="1117" y="11239"/>
                </a:lnTo>
                <a:lnTo>
                  <a:pt x="0" y="13855"/>
                </a:lnTo>
                <a:lnTo>
                  <a:pt x="0" y="290957"/>
                </a:lnTo>
                <a:lnTo>
                  <a:pt x="1117" y="293573"/>
                </a:lnTo>
                <a:lnTo>
                  <a:pt x="5613" y="298069"/>
                </a:lnTo>
                <a:lnTo>
                  <a:pt x="8242" y="299186"/>
                </a:lnTo>
                <a:lnTo>
                  <a:pt x="97599" y="299186"/>
                </a:lnTo>
                <a:lnTo>
                  <a:pt x="100355" y="298069"/>
                </a:lnTo>
                <a:lnTo>
                  <a:pt x="104851" y="293573"/>
                </a:lnTo>
                <a:lnTo>
                  <a:pt x="105968" y="290957"/>
                </a:lnTo>
                <a:lnTo>
                  <a:pt x="105968" y="195465"/>
                </a:lnTo>
                <a:lnTo>
                  <a:pt x="155778" y="195465"/>
                </a:lnTo>
                <a:lnTo>
                  <a:pt x="163499" y="196215"/>
                </a:lnTo>
                <a:lnTo>
                  <a:pt x="165506" y="197726"/>
                </a:lnTo>
                <a:lnTo>
                  <a:pt x="166751" y="198462"/>
                </a:lnTo>
                <a:lnTo>
                  <a:pt x="167944" y="199466"/>
                </a:lnTo>
                <a:lnTo>
                  <a:pt x="170192" y="201968"/>
                </a:lnTo>
                <a:lnTo>
                  <a:pt x="171246" y="203212"/>
                </a:lnTo>
                <a:lnTo>
                  <a:pt x="172250" y="204457"/>
                </a:lnTo>
                <a:lnTo>
                  <a:pt x="171869" y="203708"/>
                </a:lnTo>
                <a:lnTo>
                  <a:pt x="219811" y="292823"/>
                </a:lnTo>
                <a:lnTo>
                  <a:pt x="227914" y="299186"/>
                </a:lnTo>
                <a:lnTo>
                  <a:pt x="329768" y="299186"/>
                </a:lnTo>
                <a:lnTo>
                  <a:pt x="333197" y="297383"/>
                </a:lnTo>
                <a:lnTo>
                  <a:pt x="337439" y="290156"/>
                </a:lnTo>
                <a:close/>
              </a:path>
              <a:path w="810894" h="304164" extrusionOk="0">
                <a:moveTo>
                  <a:pt x="442226" y="13855"/>
                </a:moveTo>
                <a:lnTo>
                  <a:pt x="441286" y="11226"/>
                </a:lnTo>
                <a:lnTo>
                  <a:pt x="437540" y="6743"/>
                </a:lnTo>
                <a:lnTo>
                  <a:pt x="435229" y="5613"/>
                </a:lnTo>
                <a:lnTo>
                  <a:pt x="360083" y="5613"/>
                </a:lnTo>
                <a:lnTo>
                  <a:pt x="357784" y="6743"/>
                </a:lnTo>
                <a:lnTo>
                  <a:pt x="354037" y="11226"/>
                </a:lnTo>
                <a:lnTo>
                  <a:pt x="353110" y="13855"/>
                </a:lnTo>
                <a:lnTo>
                  <a:pt x="353110" y="290957"/>
                </a:lnTo>
                <a:lnTo>
                  <a:pt x="354037" y="293573"/>
                </a:lnTo>
                <a:lnTo>
                  <a:pt x="357784" y="298069"/>
                </a:lnTo>
                <a:lnTo>
                  <a:pt x="360083" y="299186"/>
                </a:lnTo>
                <a:lnTo>
                  <a:pt x="362839" y="299186"/>
                </a:lnTo>
                <a:lnTo>
                  <a:pt x="435229" y="299186"/>
                </a:lnTo>
                <a:lnTo>
                  <a:pt x="437540" y="298069"/>
                </a:lnTo>
                <a:lnTo>
                  <a:pt x="441286" y="293573"/>
                </a:lnTo>
                <a:lnTo>
                  <a:pt x="442226" y="290957"/>
                </a:lnTo>
                <a:lnTo>
                  <a:pt x="442226" y="13855"/>
                </a:lnTo>
                <a:close/>
              </a:path>
              <a:path w="810894" h="304164" extrusionOk="0">
                <a:moveTo>
                  <a:pt x="810679" y="152031"/>
                </a:moveTo>
                <a:lnTo>
                  <a:pt x="807885" y="116103"/>
                </a:lnTo>
                <a:lnTo>
                  <a:pt x="800125" y="87249"/>
                </a:lnTo>
                <a:lnTo>
                  <a:pt x="799541" y="85051"/>
                </a:lnTo>
                <a:lnTo>
                  <a:pt x="766127" y="37630"/>
                </a:lnTo>
                <a:lnTo>
                  <a:pt x="710984" y="9410"/>
                </a:lnTo>
                <a:lnTo>
                  <a:pt x="706958" y="8623"/>
                </a:lnTo>
                <a:lnTo>
                  <a:pt x="706958" y="152031"/>
                </a:lnTo>
                <a:lnTo>
                  <a:pt x="705789" y="167144"/>
                </a:lnTo>
                <a:lnTo>
                  <a:pt x="678116" y="207645"/>
                </a:lnTo>
                <a:lnTo>
                  <a:pt x="634695" y="216801"/>
                </a:lnTo>
                <a:lnTo>
                  <a:pt x="618134" y="215785"/>
                </a:lnTo>
                <a:lnTo>
                  <a:pt x="581152" y="200520"/>
                </a:lnTo>
                <a:lnTo>
                  <a:pt x="562800" y="152031"/>
                </a:lnTo>
                <a:lnTo>
                  <a:pt x="563943" y="136931"/>
                </a:lnTo>
                <a:lnTo>
                  <a:pt x="591362" y="96405"/>
                </a:lnTo>
                <a:lnTo>
                  <a:pt x="634695" y="87249"/>
                </a:lnTo>
                <a:lnTo>
                  <a:pt x="651243" y="88265"/>
                </a:lnTo>
                <a:lnTo>
                  <a:pt x="688428" y="103530"/>
                </a:lnTo>
                <a:lnTo>
                  <a:pt x="706958" y="152031"/>
                </a:lnTo>
                <a:lnTo>
                  <a:pt x="706958" y="8623"/>
                </a:lnTo>
                <a:lnTo>
                  <a:pt x="675474" y="2362"/>
                </a:lnTo>
                <a:lnTo>
                  <a:pt x="634695" y="0"/>
                </a:lnTo>
                <a:lnTo>
                  <a:pt x="593902" y="2362"/>
                </a:lnTo>
                <a:lnTo>
                  <a:pt x="528180" y="21170"/>
                </a:lnTo>
                <a:lnTo>
                  <a:pt x="483755" y="58902"/>
                </a:lnTo>
                <a:lnTo>
                  <a:pt x="461479" y="116103"/>
                </a:lnTo>
                <a:lnTo>
                  <a:pt x="458698" y="152031"/>
                </a:lnTo>
                <a:lnTo>
                  <a:pt x="461479" y="187960"/>
                </a:lnTo>
                <a:lnTo>
                  <a:pt x="483755" y="245059"/>
                </a:lnTo>
                <a:lnTo>
                  <a:pt x="528180" y="282613"/>
                </a:lnTo>
                <a:lnTo>
                  <a:pt x="593902" y="301345"/>
                </a:lnTo>
                <a:lnTo>
                  <a:pt x="634695" y="303682"/>
                </a:lnTo>
                <a:lnTo>
                  <a:pt x="675474" y="301345"/>
                </a:lnTo>
                <a:lnTo>
                  <a:pt x="741197" y="282613"/>
                </a:lnTo>
                <a:lnTo>
                  <a:pt x="785609" y="245059"/>
                </a:lnTo>
                <a:lnTo>
                  <a:pt x="800125" y="216801"/>
                </a:lnTo>
                <a:lnTo>
                  <a:pt x="807885" y="187960"/>
                </a:lnTo>
                <a:lnTo>
                  <a:pt x="810679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2"/>
          <p:cNvSpPr/>
          <p:nvPr/>
        </p:nvSpPr>
        <p:spPr>
          <a:xfrm>
            <a:off x="3261218" y="3517787"/>
            <a:ext cx="380367" cy="188554"/>
          </a:xfrm>
          <a:custGeom>
            <a:avLst/>
            <a:gdLst/>
            <a:ahLst/>
            <a:cxnLst/>
            <a:rect l="l" t="t" r="r" b="b"/>
            <a:pathLst>
              <a:path w="593089" h="294004" extrusionOk="0">
                <a:moveTo>
                  <a:pt x="325399" y="146786"/>
                </a:moveTo>
                <a:lnTo>
                  <a:pt x="315455" y="89128"/>
                </a:lnTo>
                <a:lnTo>
                  <a:pt x="283832" y="40817"/>
                </a:lnTo>
                <a:lnTo>
                  <a:pt x="235623" y="10210"/>
                </a:lnTo>
                <a:lnTo>
                  <a:pt x="223545" y="7010"/>
                </a:lnTo>
                <a:lnTo>
                  <a:pt x="223545" y="147167"/>
                </a:lnTo>
                <a:lnTo>
                  <a:pt x="222681" y="160515"/>
                </a:lnTo>
                <a:lnTo>
                  <a:pt x="201942" y="196342"/>
                </a:lnTo>
                <a:lnTo>
                  <a:pt x="168871" y="204457"/>
                </a:lnTo>
                <a:lnTo>
                  <a:pt x="105968" y="204457"/>
                </a:lnTo>
                <a:lnTo>
                  <a:pt x="105968" y="89128"/>
                </a:lnTo>
                <a:lnTo>
                  <a:pt x="171869" y="89128"/>
                </a:lnTo>
                <a:lnTo>
                  <a:pt x="210439" y="103733"/>
                </a:lnTo>
                <a:lnTo>
                  <a:pt x="223545" y="147167"/>
                </a:lnTo>
                <a:lnTo>
                  <a:pt x="223545" y="7010"/>
                </a:lnTo>
                <a:lnTo>
                  <a:pt x="206819" y="2552"/>
                </a:lnTo>
                <a:lnTo>
                  <a:pt x="17486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42"/>
                </a:lnTo>
                <a:lnTo>
                  <a:pt x="0" y="285343"/>
                </a:lnTo>
                <a:lnTo>
                  <a:pt x="1117" y="287959"/>
                </a:lnTo>
                <a:lnTo>
                  <a:pt x="5613" y="292455"/>
                </a:lnTo>
                <a:lnTo>
                  <a:pt x="8356" y="293573"/>
                </a:lnTo>
                <a:lnTo>
                  <a:pt x="176364" y="293573"/>
                </a:lnTo>
                <a:lnTo>
                  <a:pt x="235902" y="283273"/>
                </a:lnTo>
                <a:lnTo>
                  <a:pt x="283451" y="252387"/>
                </a:lnTo>
                <a:lnTo>
                  <a:pt x="314921" y="205206"/>
                </a:lnTo>
                <a:lnTo>
                  <a:pt x="315125" y="204457"/>
                </a:lnTo>
                <a:lnTo>
                  <a:pt x="322783" y="177406"/>
                </a:lnTo>
                <a:lnTo>
                  <a:pt x="325399" y="146786"/>
                </a:lnTo>
                <a:close/>
              </a:path>
              <a:path w="593089" h="294004" extrusionOk="0">
                <a:moveTo>
                  <a:pt x="592747" y="224434"/>
                </a:moveTo>
                <a:lnTo>
                  <a:pt x="591680" y="221678"/>
                </a:lnTo>
                <a:lnTo>
                  <a:pt x="587438" y="217195"/>
                </a:lnTo>
                <a:lnTo>
                  <a:pt x="584758" y="216065"/>
                </a:lnTo>
                <a:lnTo>
                  <a:pt x="445592" y="216065"/>
                </a:lnTo>
                <a:lnTo>
                  <a:pt x="445592" y="184607"/>
                </a:lnTo>
                <a:lnTo>
                  <a:pt x="556056" y="184238"/>
                </a:lnTo>
                <a:lnTo>
                  <a:pt x="558673" y="183121"/>
                </a:lnTo>
                <a:lnTo>
                  <a:pt x="563168" y="178612"/>
                </a:lnTo>
                <a:lnTo>
                  <a:pt x="564286" y="175869"/>
                </a:lnTo>
                <a:lnTo>
                  <a:pt x="564286" y="115709"/>
                </a:lnTo>
                <a:lnTo>
                  <a:pt x="563168" y="113080"/>
                </a:lnTo>
                <a:lnTo>
                  <a:pt x="558673" y="108597"/>
                </a:lnTo>
                <a:lnTo>
                  <a:pt x="556056" y="107467"/>
                </a:lnTo>
                <a:lnTo>
                  <a:pt x="445592" y="107467"/>
                </a:lnTo>
                <a:lnTo>
                  <a:pt x="445592" y="77520"/>
                </a:lnTo>
                <a:lnTo>
                  <a:pt x="574395" y="77520"/>
                </a:lnTo>
                <a:lnTo>
                  <a:pt x="577024" y="76403"/>
                </a:lnTo>
                <a:lnTo>
                  <a:pt x="581520" y="71907"/>
                </a:lnTo>
                <a:lnTo>
                  <a:pt x="582637" y="69151"/>
                </a:lnTo>
                <a:lnTo>
                  <a:pt x="582637" y="8242"/>
                </a:lnTo>
                <a:lnTo>
                  <a:pt x="581520" y="5613"/>
                </a:lnTo>
                <a:lnTo>
                  <a:pt x="577024" y="1130"/>
                </a:lnTo>
                <a:lnTo>
                  <a:pt x="574395" y="0"/>
                </a:lnTo>
                <a:lnTo>
                  <a:pt x="350100" y="0"/>
                </a:lnTo>
                <a:lnTo>
                  <a:pt x="347484" y="1130"/>
                </a:lnTo>
                <a:lnTo>
                  <a:pt x="342988" y="5613"/>
                </a:lnTo>
                <a:lnTo>
                  <a:pt x="341871" y="8242"/>
                </a:lnTo>
                <a:lnTo>
                  <a:pt x="341871" y="285343"/>
                </a:lnTo>
                <a:lnTo>
                  <a:pt x="342988" y="287959"/>
                </a:lnTo>
                <a:lnTo>
                  <a:pt x="347484" y="292455"/>
                </a:lnTo>
                <a:lnTo>
                  <a:pt x="350100" y="293573"/>
                </a:lnTo>
                <a:lnTo>
                  <a:pt x="353098" y="293573"/>
                </a:lnTo>
                <a:lnTo>
                  <a:pt x="584758" y="293573"/>
                </a:lnTo>
                <a:lnTo>
                  <a:pt x="587438" y="292455"/>
                </a:lnTo>
                <a:lnTo>
                  <a:pt x="591680" y="287959"/>
                </a:lnTo>
                <a:lnTo>
                  <a:pt x="592747" y="285343"/>
                </a:lnTo>
                <a:lnTo>
                  <a:pt x="592747" y="22443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2"/>
          <p:cNvSpPr/>
          <p:nvPr/>
        </p:nvSpPr>
        <p:spPr>
          <a:xfrm>
            <a:off x="3715720" y="3514187"/>
            <a:ext cx="1260829" cy="199143"/>
          </a:xfrm>
          <a:custGeom>
            <a:avLst/>
            <a:gdLst/>
            <a:ahLst/>
            <a:cxnLst/>
            <a:rect l="l" t="t" r="r" b="b"/>
            <a:pathLst>
              <a:path w="1965960" h="310514" extrusionOk="0">
                <a:moveTo>
                  <a:pt x="216941" y="10998"/>
                </a:moveTo>
                <a:lnTo>
                  <a:pt x="215874" y="8242"/>
                </a:lnTo>
                <a:lnTo>
                  <a:pt x="211632" y="3733"/>
                </a:lnTo>
                <a:lnTo>
                  <a:pt x="209080" y="2616"/>
                </a:lnTo>
                <a:lnTo>
                  <a:pt x="206082" y="2616"/>
                </a:lnTo>
                <a:lnTo>
                  <a:pt x="122948" y="2616"/>
                </a:lnTo>
                <a:lnTo>
                  <a:pt x="120332" y="3733"/>
                </a:lnTo>
                <a:lnTo>
                  <a:pt x="115836" y="8242"/>
                </a:lnTo>
                <a:lnTo>
                  <a:pt x="114719" y="10998"/>
                </a:lnTo>
                <a:lnTo>
                  <a:pt x="114719" y="179730"/>
                </a:lnTo>
                <a:lnTo>
                  <a:pt x="112522" y="193827"/>
                </a:lnTo>
                <a:lnTo>
                  <a:pt x="105918" y="203898"/>
                </a:lnTo>
                <a:lnTo>
                  <a:pt x="94919" y="209931"/>
                </a:lnTo>
                <a:lnTo>
                  <a:pt x="79514" y="211937"/>
                </a:lnTo>
                <a:lnTo>
                  <a:pt x="70142" y="211366"/>
                </a:lnTo>
                <a:lnTo>
                  <a:pt x="28968" y="193217"/>
                </a:lnTo>
                <a:lnTo>
                  <a:pt x="17983" y="183108"/>
                </a:lnTo>
                <a:lnTo>
                  <a:pt x="15798" y="181787"/>
                </a:lnTo>
                <a:lnTo>
                  <a:pt x="11049" y="181038"/>
                </a:lnTo>
                <a:lnTo>
                  <a:pt x="8801" y="181356"/>
                </a:lnTo>
                <a:lnTo>
                  <a:pt x="4559" y="183349"/>
                </a:lnTo>
                <a:lnTo>
                  <a:pt x="2882" y="184924"/>
                </a:lnTo>
                <a:lnTo>
                  <a:pt x="381" y="189153"/>
                </a:lnTo>
                <a:lnTo>
                  <a:pt x="0" y="191719"/>
                </a:lnTo>
                <a:lnTo>
                  <a:pt x="11607" y="281343"/>
                </a:lnTo>
                <a:lnTo>
                  <a:pt x="51435" y="301421"/>
                </a:lnTo>
                <a:lnTo>
                  <a:pt x="92506" y="309854"/>
                </a:lnTo>
                <a:lnTo>
                  <a:pt x="105727" y="310413"/>
                </a:lnTo>
                <a:lnTo>
                  <a:pt x="129108" y="308648"/>
                </a:lnTo>
                <a:lnTo>
                  <a:pt x="168998" y="294411"/>
                </a:lnTo>
                <a:lnTo>
                  <a:pt x="199263" y="266166"/>
                </a:lnTo>
                <a:lnTo>
                  <a:pt x="214985" y="228536"/>
                </a:lnTo>
                <a:lnTo>
                  <a:pt x="216941" y="206692"/>
                </a:lnTo>
                <a:lnTo>
                  <a:pt x="216941" y="10998"/>
                </a:lnTo>
                <a:close/>
              </a:path>
              <a:path w="1965960" h="310514" extrusionOk="0">
                <a:moveTo>
                  <a:pt x="592632" y="286956"/>
                </a:moveTo>
                <a:lnTo>
                  <a:pt x="590638" y="282714"/>
                </a:lnTo>
                <a:lnTo>
                  <a:pt x="576402" y="256120"/>
                </a:lnTo>
                <a:lnTo>
                  <a:pt x="541134" y="190220"/>
                </a:lnTo>
                <a:lnTo>
                  <a:pt x="506247" y="125056"/>
                </a:lnTo>
                <a:lnTo>
                  <a:pt x="445731" y="11988"/>
                </a:lnTo>
                <a:lnTo>
                  <a:pt x="444728" y="10248"/>
                </a:lnTo>
                <a:lnTo>
                  <a:pt x="443230" y="8737"/>
                </a:lnTo>
                <a:lnTo>
                  <a:pt x="439242" y="6248"/>
                </a:lnTo>
                <a:lnTo>
                  <a:pt x="437362" y="5613"/>
                </a:lnTo>
                <a:lnTo>
                  <a:pt x="429260" y="5613"/>
                </a:lnTo>
                <a:lnTo>
                  <a:pt x="429260" y="190220"/>
                </a:lnTo>
                <a:lnTo>
                  <a:pt x="359613" y="190220"/>
                </a:lnTo>
                <a:lnTo>
                  <a:pt x="395554" y="125056"/>
                </a:lnTo>
                <a:lnTo>
                  <a:pt x="429260" y="190220"/>
                </a:lnTo>
                <a:lnTo>
                  <a:pt x="429260" y="5613"/>
                </a:lnTo>
                <a:lnTo>
                  <a:pt x="367842" y="5613"/>
                </a:lnTo>
                <a:lnTo>
                  <a:pt x="365975" y="6248"/>
                </a:lnTo>
                <a:lnTo>
                  <a:pt x="361480" y="8737"/>
                </a:lnTo>
                <a:lnTo>
                  <a:pt x="359981" y="10109"/>
                </a:lnTo>
                <a:lnTo>
                  <a:pt x="359232" y="11607"/>
                </a:lnTo>
                <a:lnTo>
                  <a:pt x="205333" y="282346"/>
                </a:lnTo>
                <a:lnTo>
                  <a:pt x="202831" y="286588"/>
                </a:lnTo>
                <a:lnTo>
                  <a:pt x="202717" y="290461"/>
                </a:lnTo>
                <a:lnTo>
                  <a:pt x="207200" y="297434"/>
                </a:lnTo>
                <a:lnTo>
                  <a:pt x="210820" y="299186"/>
                </a:lnTo>
                <a:lnTo>
                  <a:pt x="295325" y="299186"/>
                </a:lnTo>
                <a:lnTo>
                  <a:pt x="322910" y="256120"/>
                </a:lnTo>
                <a:lnTo>
                  <a:pt x="463334" y="256120"/>
                </a:lnTo>
                <a:lnTo>
                  <a:pt x="482422" y="292823"/>
                </a:lnTo>
                <a:lnTo>
                  <a:pt x="483171" y="294576"/>
                </a:lnTo>
                <a:lnTo>
                  <a:pt x="484606" y="296075"/>
                </a:lnTo>
                <a:lnTo>
                  <a:pt x="488861" y="298564"/>
                </a:lnTo>
                <a:lnTo>
                  <a:pt x="490791" y="299186"/>
                </a:lnTo>
                <a:lnTo>
                  <a:pt x="585152" y="299186"/>
                </a:lnTo>
                <a:lnTo>
                  <a:pt x="588645" y="297497"/>
                </a:lnTo>
                <a:lnTo>
                  <a:pt x="592632" y="290766"/>
                </a:lnTo>
                <a:lnTo>
                  <a:pt x="592632" y="286956"/>
                </a:lnTo>
                <a:close/>
              </a:path>
              <a:path w="1965960" h="310514" extrusionOk="0">
                <a:moveTo>
                  <a:pt x="904430" y="13855"/>
                </a:moveTo>
                <a:lnTo>
                  <a:pt x="903312" y="11226"/>
                </a:lnTo>
                <a:lnTo>
                  <a:pt x="898817" y="6743"/>
                </a:lnTo>
                <a:lnTo>
                  <a:pt x="896061" y="5613"/>
                </a:lnTo>
                <a:lnTo>
                  <a:pt x="816559" y="5613"/>
                </a:lnTo>
                <a:lnTo>
                  <a:pt x="813816" y="6743"/>
                </a:lnTo>
                <a:lnTo>
                  <a:pt x="809320" y="11226"/>
                </a:lnTo>
                <a:lnTo>
                  <a:pt x="808189" y="13855"/>
                </a:lnTo>
                <a:lnTo>
                  <a:pt x="808189" y="154660"/>
                </a:lnTo>
                <a:lnTo>
                  <a:pt x="786853" y="125260"/>
                </a:lnTo>
                <a:lnTo>
                  <a:pt x="701852" y="10490"/>
                </a:lnTo>
                <a:lnTo>
                  <a:pt x="701344" y="9232"/>
                </a:lnTo>
                <a:lnTo>
                  <a:pt x="700036" y="8115"/>
                </a:lnTo>
                <a:lnTo>
                  <a:pt x="695794" y="6121"/>
                </a:lnTo>
                <a:lnTo>
                  <a:pt x="693991" y="5613"/>
                </a:lnTo>
                <a:lnTo>
                  <a:pt x="606361" y="5613"/>
                </a:lnTo>
                <a:lnTo>
                  <a:pt x="603745" y="6743"/>
                </a:lnTo>
                <a:lnTo>
                  <a:pt x="599249" y="11226"/>
                </a:lnTo>
                <a:lnTo>
                  <a:pt x="598131" y="13855"/>
                </a:lnTo>
                <a:lnTo>
                  <a:pt x="598131" y="290957"/>
                </a:lnTo>
                <a:lnTo>
                  <a:pt x="599249" y="293573"/>
                </a:lnTo>
                <a:lnTo>
                  <a:pt x="603745" y="298069"/>
                </a:lnTo>
                <a:lnTo>
                  <a:pt x="606361" y="299186"/>
                </a:lnTo>
                <a:lnTo>
                  <a:pt x="685622" y="299186"/>
                </a:lnTo>
                <a:lnTo>
                  <a:pt x="688365" y="298069"/>
                </a:lnTo>
                <a:lnTo>
                  <a:pt x="692861" y="293573"/>
                </a:lnTo>
                <a:lnTo>
                  <a:pt x="693991" y="290957"/>
                </a:lnTo>
                <a:lnTo>
                  <a:pt x="693991" y="152400"/>
                </a:lnTo>
                <a:lnTo>
                  <a:pt x="800582" y="295948"/>
                </a:lnTo>
                <a:lnTo>
                  <a:pt x="802068" y="297002"/>
                </a:lnTo>
                <a:lnTo>
                  <a:pt x="806069" y="298754"/>
                </a:lnTo>
                <a:lnTo>
                  <a:pt x="807694" y="299186"/>
                </a:lnTo>
                <a:lnTo>
                  <a:pt x="896061" y="299186"/>
                </a:lnTo>
                <a:lnTo>
                  <a:pt x="898817" y="298069"/>
                </a:lnTo>
                <a:lnTo>
                  <a:pt x="903312" y="293573"/>
                </a:lnTo>
                <a:lnTo>
                  <a:pt x="904430" y="290957"/>
                </a:lnTo>
                <a:lnTo>
                  <a:pt x="904430" y="13855"/>
                </a:lnTo>
                <a:close/>
              </a:path>
              <a:path w="1965960" h="310514" extrusionOk="0">
                <a:moveTo>
                  <a:pt x="1178521" y="230047"/>
                </a:moveTo>
                <a:lnTo>
                  <a:pt x="1177455" y="227291"/>
                </a:lnTo>
                <a:lnTo>
                  <a:pt x="1173213" y="222808"/>
                </a:lnTo>
                <a:lnTo>
                  <a:pt x="1170533" y="221678"/>
                </a:lnTo>
                <a:lnTo>
                  <a:pt x="1031367" y="221678"/>
                </a:lnTo>
                <a:lnTo>
                  <a:pt x="1031367" y="190220"/>
                </a:lnTo>
                <a:lnTo>
                  <a:pt x="1141831" y="189852"/>
                </a:lnTo>
                <a:lnTo>
                  <a:pt x="1144447" y="188734"/>
                </a:lnTo>
                <a:lnTo>
                  <a:pt x="1148943" y="184226"/>
                </a:lnTo>
                <a:lnTo>
                  <a:pt x="1150061" y="181483"/>
                </a:lnTo>
                <a:lnTo>
                  <a:pt x="1150061" y="121323"/>
                </a:lnTo>
                <a:lnTo>
                  <a:pt x="1148943" y="118694"/>
                </a:lnTo>
                <a:lnTo>
                  <a:pt x="1144447" y="114211"/>
                </a:lnTo>
                <a:lnTo>
                  <a:pt x="1141831" y="113080"/>
                </a:lnTo>
                <a:lnTo>
                  <a:pt x="1031367" y="113080"/>
                </a:lnTo>
                <a:lnTo>
                  <a:pt x="1031367" y="83134"/>
                </a:lnTo>
                <a:lnTo>
                  <a:pt x="1160170" y="83134"/>
                </a:lnTo>
                <a:lnTo>
                  <a:pt x="1162799" y="82016"/>
                </a:lnTo>
                <a:lnTo>
                  <a:pt x="1167295" y="77520"/>
                </a:lnTo>
                <a:lnTo>
                  <a:pt x="1168412" y="74764"/>
                </a:lnTo>
                <a:lnTo>
                  <a:pt x="1168412" y="13855"/>
                </a:lnTo>
                <a:lnTo>
                  <a:pt x="1167295" y="11226"/>
                </a:lnTo>
                <a:lnTo>
                  <a:pt x="1162799" y="6743"/>
                </a:lnTo>
                <a:lnTo>
                  <a:pt x="1160170" y="5613"/>
                </a:lnTo>
                <a:lnTo>
                  <a:pt x="935888" y="5613"/>
                </a:lnTo>
                <a:lnTo>
                  <a:pt x="933259" y="6743"/>
                </a:lnTo>
                <a:lnTo>
                  <a:pt x="928763" y="11226"/>
                </a:lnTo>
                <a:lnTo>
                  <a:pt x="927646" y="13855"/>
                </a:lnTo>
                <a:lnTo>
                  <a:pt x="927646" y="290957"/>
                </a:lnTo>
                <a:lnTo>
                  <a:pt x="928763" y="293573"/>
                </a:lnTo>
                <a:lnTo>
                  <a:pt x="933259" y="298069"/>
                </a:lnTo>
                <a:lnTo>
                  <a:pt x="935888" y="299186"/>
                </a:lnTo>
                <a:lnTo>
                  <a:pt x="938872" y="299186"/>
                </a:lnTo>
                <a:lnTo>
                  <a:pt x="1170533" y="299186"/>
                </a:lnTo>
                <a:lnTo>
                  <a:pt x="1173213" y="298069"/>
                </a:lnTo>
                <a:lnTo>
                  <a:pt x="1177455" y="293573"/>
                </a:lnTo>
                <a:lnTo>
                  <a:pt x="1178521" y="290957"/>
                </a:lnTo>
                <a:lnTo>
                  <a:pt x="1178521" y="230047"/>
                </a:lnTo>
                <a:close/>
              </a:path>
              <a:path w="1965960" h="310514" extrusionOk="0">
                <a:moveTo>
                  <a:pt x="1284122" y="13855"/>
                </a:moveTo>
                <a:lnTo>
                  <a:pt x="1283182" y="11226"/>
                </a:lnTo>
                <a:lnTo>
                  <a:pt x="1279448" y="6743"/>
                </a:lnTo>
                <a:lnTo>
                  <a:pt x="1277124" y="5613"/>
                </a:lnTo>
                <a:lnTo>
                  <a:pt x="1201978" y="5613"/>
                </a:lnTo>
                <a:lnTo>
                  <a:pt x="1199680" y="6743"/>
                </a:lnTo>
                <a:lnTo>
                  <a:pt x="1195933" y="11226"/>
                </a:lnTo>
                <a:lnTo>
                  <a:pt x="1195006" y="13855"/>
                </a:lnTo>
                <a:lnTo>
                  <a:pt x="1195006" y="290957"/>
                </a:lnTo>
                <a:lnTo>
                  <a:pt x="1195933" y="293573"/>
                </a:lnTo>
                <a:lnTo>
                  <a:pt x="1199680" y="298069"/>
                </a:lnTo>
                <a:lnTo>
                  <a:pt x="1201978" y="299186"/>
                </a:lnTo>
                <a:lnTo>
                  <a:pt x="1204734" y="299186"/>
                </a:lnTo>
                <a:lnTo>
                  <a:pt x="1277124" y="299186"/>
                </a:lnTo>
                <a:lnTo>
                  <a:pt x="1279448" y="298069"/>
                </a:lnTo>
                <a:lnTo>
                  <a:pt x="1283182" y="293573"/>
                </a:lnTo>
                <a:lnTo>
                  <a:pt x="1284122" y="290957"/>
                </a:lnTo>
                <a:lnTo>
                  <a:pt x="1284122" y="13855"/>
                </a:lnTo>
                <a:close/>
              </a:path>
              <a:path w="1965960" h="310514" extrusionOk="0">
                <a:moveTo>
                  <a:pt x="1638033" y="290156"/>
                </a:moveTo>
                <a:lnTo>
                  <a:pt x="1588935" y="203708"/>
                </a:lnTo>
                <a:lnTo>
                  <a:pt x="1557591" y="170891"/>
                </a:lnTo>
                <a:lnTo>
                  <a:pt x="1549603" y="166636"/>
                </a:lnTo>
                <a:lnTo>
                  <a:pt x="1556346" y="164388"/>
                </a:lnTo>
                <a:lnTo>
                  <a:pt x="1594231" y="138760"/>
                </a:lnTo>
                <a:lnTo>
                  <a:pt x="1600187" y="128447"/>
                </a:lnTo>
                <a:lnTo>
                  <a:pt x="1602308" y="124790"/>
                </a:lnTo>
                <a:lnTo>
                  <a:pt x="1607146" y="107861"/>
                </a:lnTo>
                <a:lnTo>
                  <a:pt x="1608759" y="87998"/>
                </a:lnTo>
                <a:lnTo>
                  <a:pt x="1607083" y="72644"/>
                </a:lnTo>
                <a:lnTo>
                  <a:pt x="1577314" y="26974"/>
                </a:lnTo>
                <a:lnTo>
                  <a:pt x="1522768" y="6946"/>
                </a:lnTo>
                <a:lnTo>
                  <a:pt x="1505038" y="5918"/>
                </a:lnTo>
                <a:lnTo>
                  <a:pt x="1505038" y="90004"/>
                </a:lnTo>
                <a:lnTo>
                  <a:pt x="1505038" y="99237"/>
                </a:lnTo>
                <a:lnTo>
                  <a:pt x="1473314" y="126860"/>
                </a:lnTo>
                <a:lnTo>
                  <a:pt x="1449247" y="128447"/>
                </a:lnTo>
                <a:lnTo>
                  <a:pt x="1404315" y="128447"/>
                </a:lnTo>
                <a:lnTo>
                  <a:pt x="1404315" y="72644"/>
                </a:lnTo>
                <a:lnTo>
                  <a:pt x="1462735" y="72644"/>
                </a:lnTo>
                <a:lnTo>
                  <a:pt x="1501419" y="83261"/>
                </a:lnTo>
                <a:lnTo>
                  <a:pt x="1505038" y="90004"/>
                </a:lnTo>
                <a:lnTo>
                  <a:pt x="1505038" y="5918"/>
                </a:lnTo>
                <a:lnTo>
                  <a:pt x="1499806" y="5613"/>
                </a:lnTo>
                <a:lnTo>
                  <a:pt x="1308823" y="5613"/>
                </a:lnTo>
                <a:lnTo>
                  <a:pt x="1306207" y="6743"/>
                </a:lnTo>
                <a:lnTo>
                  <a:pt x="1301711" y="11239"/>
                </a:lnTo>
                <a:lnTo>
                  <a:pt x="1300594" y="13855"/>
                </a:lnTo>
                <a:lnTo>
                  <a:pt x="1300594" y="290957"/>
                </a:lnTo>
                <a:lnTo>
                  <a:pt x="1301711" y="293573"/>
                </a:lnTo>
                <a:lnTo>
                  <a:pt x="1306207" y="298069"/>
                </a:lnTo>
                <a:lnTo>
                  <a:pt x="1308823" y="299186"/>
                </a:lnTo>
                <a:lnTo>
                  <a:pt x="1398193" y="299186"/>
                </a:lnTo>
                <a:lnTo>
                  <a:pt x="1400949" y="298069"/>
                </a:lnTo>
                <a:lnTo>
                  <a:pt x="1405445" y="293573"/>
                </a:lnTo>
                <a:lnTo>
                  <a:pt x="1406563" y="290957"/>
                </a:lnTo>
                <a:lnTo>
                  <a:pt x="1406563" y="195465"/>
                </a:lnTo>
                <a:lnTo>
                  <a:pt x="1456359" y="195465"/>
                </a:lnTo>
                <a:lnTo>
                  <a:pt x="1464094" y="196215"/>
                </a:lnTo>
                <a:lnTo>
                  <a:pt x="1466100" y="197726"/>
                </a:lnTo>
                <a:lnTo>
                  <a:pt x="1467345" y="198462"/>
                </a:lnTo>
                <a:lnTo>
                  <a:pt x="1468539" y="199466"/>
                </a:lnTo>
                <a:lnTo>
                  <a:pt x="1470787" y="201968"/>
                </a:lnTo>
                <a:lnTo>
                  <a:pt x="1471841" y="203212"/>
                </a:lnTo>
                <a:lnTo>
                  <a:pt x="1472844" y="204457"/>
                </a:lnTo>
                <a:lnTo>
                  <a:pt x="1472463" y="203708"/>
                </a:lnTo>
                <a:lnTo>
                  <a:pt x="1520393" y="292823"/>
                </a:lnTo>
                <a:lnTo>
                  <a:pt x="1528508" y="299186"/>
                </a:lnTo>
                <a:lnTo>
                  <a:pt x="1630349" y="299186"/>
                </a:lnTo>
                <a:lnTo>
                  <a:pt x="1633791" y="297383"/>
                </a:lnTo>
                <a:lnTo>
                  <a:pt x="1638033" y="290156"/>
                </a:lnTo>
                <a:close/>
              </a:path>
              <a:path w="1965960" h="310514" extrusionOk="0">
                <a:moveTo>
                  <a:pt x="1965617" y="152031"/>
                </a:moveTo>
                <a:lnTo>
                  <a:pt x="1962835" y="116103"/>
                </a:lnTo>
                <a:lnTo>
                  <a:pt x="1955063" y="87249"/>
                </a:lnTo>
                <a:lnTo>
                  <a:pt x="1954479" y="85051"/>
                </a:lnTo>
                <a:lnTo>
                  <a:pt x="1921052" y="37630"/>
                </a:lnTo>
                <a:lnTo>
                  <a:pt x="1865909" y="9410"/>
                </a:lnTo>
                <a:lnTo>
                  <a:pt x="1861896" y="8623"/>
                </a:lnTo>
                <a:lnTo>
                  <a:pt x="1861896" y="152031"/>
                </a:lnTo>
                <a:lnTo>
                  <a:pt x="1860740" y="167144"/>
                </a:lnTo>
                <a:lnTo>
                  <a:pt x="1833041" y="207645"/>
                </a:lnTo>
                <a:lnTo>
                  <a:pt x="1789620" y="216801"/>
                </a:lnTo>
                <a:lnTo>
                  <a:pt x="1773072" y="215785"/>
                </a:lnTo>
                <a:lnTo>
                  <a:pt x="1736077" y="200520"/>
                </a:lnTo>
                <a:lnTo>
                  <a:pt x="1717725" y="152031"/>
                </a:lnTo>
                <a:lnTo>
                  <a:pt x="1718868" y="136931"/>
                </a:lnTo>
                <a:lnTo>
                  <a:pt x="1746300" y="96405"/>
                </a:lnTo>
                <a:lnTo>
                  <a:pt x="1789620" y="87249"/>
                </a:lnTo>
                <a:lnTo>
                  <a:pt x="1806181" y="88265"/>
                </a:lnTo>
                <a:lnTo>
                  <a:pt x="1843354" y="103530"/>
                </a:lnTo>
                <a:lnTo>
                  <a:pt x="1861896" y="152031"/>
                </a:lnTo>
                <a:lnTo>
                  <a:pt x="1861896" y="8623"/>
                </a:lnTo>
                <a:lnTo>
                  <a:pt x="1830412" y="2362"/>
                </a:lnTo>
                <a:lnTo>
                  <a:pt x="1789620" y="0"/>
                </a:lnTo>
                <a:lnTo>
                  <a:pt x="1748828" y="2362"/>
                </a:lnTo>
                <a:lnTo>
                  <a:pt x="1683118" y="21170"/>
                </a:lnTo>
                <a:lnTo>
                  <a:pt x="1638693" y="58902"/>
                </a:lnTo>
                <a:lnTo>
                  <a:pt x="1616405" y="116103"/>
                </a:lnTo>
                <a:lnTo>
                  <a:pt x="1613623" y="152031"/>
                </a:lnTo>
                <a:lnTo>
                  <a:pt x="1616405" y="187960"/>
                </a:lnTo>
                <a:lnTo>
                  <a:pt x="1638693" y="245059"/>
                </a:lnTo>
                <a:lnTo>
                  <a:pt x="1683118" y="282613"/>
                </a:lnTo>
                <a:lnTo>
                  <a:pt x="1748828" y="301345"/>
                </a:lnTo>
                <a:lnTo>
                  <a:pt x="1789620" y="303682"/>
                </a:lnTo>
                <a:lnTo>
                  <a:pt x="1830412" y="301345"/>
                </a:lnTo>
                <a:lnTo>
                  <a:pt x="1896122" y="282613"/>
                </a:lnTo>
                <a:lnTo>
                  <a:pt x="1940547" y="245059"/>
                </a:lnTo>
                <a:lnTo>
                  <a:pt x="1955063" y="216801"/>
                </a:lnTo>
                <a:lnTo>
                  <a:pt x="1962835" y="187960"/>
                </a:lnTo>
                <a:lnTo>
                  <a:pt x="1965617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p22"/>
          <p:cNvGrpSpPr/>
          <p:nvPr/>
        </p:nvGrpSpPr>
        <p:grpSpPr>
          <a:xfrm>
            <a:off x="2502639" y="1734830"/>
            <a:ext cx="2639341" cy="1734668"/>
            <a:chOff x="1959868" y="2705049"/>
            <a:chExt cx="4115417" cy="2704797"/>
          </a:xfrm>
        </p:grpSpPr>
        <p:pic>
          <p:nvPicPr>
            <p:cNvPr id="843" name="Google Shape;843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61062" y="5287647"/>
              <a:ext cx="117411" cy="12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0484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41501" y="5289564"/>
              <a:ext cx="120434" cy="11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22"/>
            <p:cNvSpPr/>
            <p:nvPr/>
          </p:nvSpPr>
          <p:spPr>
            <a:xfrm>
              <a:off x="3138576" y="5289575"/>
              <a:ext cx="90170" cy="118110"/>
            </a:xfrm>
            <a:custGeom>
              <a:avLst/>
              <a:gdLst/>
              <a:ahLst/>
              <a:cxnLst/>
              <a:rect l="l" t="t" r="r" b="b"/>
              <a:pathLst>
                <a:path w="90169" h="118110" extrusionOk="0">
                  <a:moveTo>
                    <a:pt x="89611" y="95250"/>
                  </a:moveTo>
                  <a:lnTo>
                    <a:pt x="26200" y="95250"/>
                  </a:lnTo>
                  <a:lnTo>
                    <a:pt x="26200" y="69850"/>
                  </a:lnTo>
                  <a:lnTo>
                    <a:pt x="87376" y="69850"/>
                  </a:lnTo>
                  <a:lnTo>
                    <a:pt x="87376" y="46990"/>
                  </a:lnTo>
                  <a:lnTo>
                    <a:pt x="26200" y="46990"/>
                  </a:lnTo>
                  <a:lnTo>
                    <a:pt x="26200" y="24130"/>
                  </a:lnTo>
                  <a:lnTo>
                    <a:pt x="88963" y="24130"/>
                  </a:lnTo>
                  <a:lnTo>
                    <a:pt x="88963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611" y="118110"/>
                  </a:lnTo>
                  <a:lnTo>
                    <a:pt x="89611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7" name="Google Shape;847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10924" y="5289562"/>
              <a:ext cx="103339" cy="11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96825" y="5289564"/>
              <a:ext cx="107657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84494" y="5287647"/>
              <a:ext cx="125387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86669" y="5289564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168418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" name="Google Shape;852;p22"/>
            <p:cNvSpPr/>
            <p:nvPr/>
          </p:nvSpPr>
          <p:spPr>
            <a:xfrm>
              <a:off x="4470590" y="5289575"/>
              <a:ext cx="90170" cy="118110"/>
            </a:xfrm>
            <a:custGeom>
              <a:avLst/>
              <a:gdLst/>
              <a:ahLst/>
              <a:cxnLst/>
              <a:rect l="l" t="t" r="r" b="b"/>
              <a:pathLst>
                <a:path w="90170" h="118110" extrusionOk="0">
                  <a:moveTo>
                    <a:pt x="89611" y="95250"/>
                  </a:moveTo>
                  <a:lnTo>
                    <a:pt x="26200" y="95250"/>
                  </a:lnTo>
                  <a:lnTo>
                    <a:pt x="26200" y="69850"/>
                  </a:lnTo>
                  <a:lnTo>
                    <a:pt x="87376" y="69850"/>
                  </a:lnTo>
                  <a:lnTo>
                    <a:pt x="87376" y="46990"/>
                  </a:lnTo>
                  <a:lnTo>
                    <a:pt x="26200" y="46990"/>
                  </a:lnTo>
                  <a:lnTo>
                    <a:pt x="26200" y="24130"/>
                  </a:lnTo>
                  <a:lnTo>
                    <a:pt x="88963" y="24130"/>
                  </a:lnTo>
                  <a:lnTo>
                    <a:pt x="88963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611" y="118110"/>
                  </a:lnTo>
                  <a:lnTo>
                    <a:pt x="89611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3" name="Google Shape;853;p2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32708" y="5287651"/>
              <a:ext cx="108940" cy="122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4" name="Google Shape;854;p22"/>
            <p:cNvSpPr/>
            <p:nvPr/>
          </p:nvSpPr>
          <p:spPr>
            <a:xfrm>
              <a:off x="4807267" y="5289080"/>
              <a:ext cx="108585" cy="119380"/>
            </a:xfrm>
            <a:custGeom>
              <a:avLst/>
              <a:gdLst/>
              <a:ahLst/>
              <a:cxnLst/>
              <a:rect l="l" t="t" r="r" b="b"/>
              <a:pathLst>
                <a:path w="108585" h="119379" extrusionOk="0">
                  <a:moveTo>
                    <a:pt x="108305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1059" y="24130"/>
                  </a:lnTo>
                  <a:lnTo>
                    <a:pt x="41059" y="119380"/>
                  </a:lnTo>
                  <a:lnTo>
                    <a:pt x="67411" y="119380"/>
                  </a:lnTo>
                  <a:lnTo>
                    <a:pt x="67411" y="24130"/>
                  </a:lnTo>
                  <a:lnTo>
                    <a:pt x="108305" y="24130"/>
                  </a:lnTo>
                  <a:lnTo>
                    <a:pt x="1083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5" name="Google Shape;855;p2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966365" y="5288774"/>
              <a:ext cx="121704" cy="119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p2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164725" y="5289564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2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346477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2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161031" y="2997008"/>
              <a:ext cx="1722442" cy="1912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Google Shape;859;p2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342765" y="4935422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2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959868" y="2705049"/>
              <a:ext cx="4115417" cy="2550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1" name="Google Shape;861;p22"/>
          <p:cNvSpPr/>
          <p:nvPr/>
        </p:nvSpPr>
        <p:spPr>
          <a:xfrm>
            <a:off x="2665314" y="3914102"/>
            <a:ext cx="2312742" cy="5701"/>
          </a:xfrm>
          <a:custGeom>
            <a:avLst/>
            <a:gdLst/>
            <a:ahLst/>
            <a:cxnLst/>
            <a:rect l="l" t="t" r="r" b="b"/>
            <a:pathLst>
              <a:path w="3606165" h="8889" extrusionOk="0">
                <a:moveTo>
                  <a:pt x="3605898" y="0"/>
                </a:moveTo>
                <a:lnTo>
                  <a:pt x="0" y="0"/>
                </a:lnTo>
                <a:lnTo>
                  <a:pt x="0" y="8813"/>
                </a:lnTo>
                <a:lnTo>
                  <a:pt x="3605898" y="8813"/>
                </a:lnTo>
                <a:lnTo>
                  <a:pt x="3605898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Google Shape;862;p2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013680" y="3966109"/>
            <a:ext cx="62015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108395" y="3965661"/>
            <a:ext cx="62276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215169" y="3966109"/>
            <a:ext cx="68180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329537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2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437743" y="3965037"/>
            <a:ext cx="55760" cy="6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590892" y="3966109"/>
            <a:ext cx="62015" cy="66657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22"/>
          <p:cNvSpPr/>
          <p:nvPr/>
        </p:nvSpPr>
        <p:spPr>
          <a:xfrm>
            <a:off x="3698119" y="3966107"/>
            <a:ext cx="8959" cy="66381"/>
          </a:xfrm>
          <a:custGeom>
            <a:avLst/>
            <a:gdLst/>
            <a:ahLst/>
            <a:cxnLst/>
            <a:rect l="l" t="t" r="r" b="b"/>
            <a:pathLst>
              <a:path w="13970" h="103504" extrusionOk="0">
                <a:moveTo>
                  <a:pt x="13931" y="0"/>
                </a:moveTo>
                <a:lnTo>
                  <a:pt x="0" y="0"/>
                </a:lnTo>
                <a:lnTo>
                  <a:pt x="0" y="103238"/>
                </a:lnTo>
                <a:lnTo>
                  <a:pt x="13931" y="103238"/>
                </a:lnTo>
                <a:lnTo>
                  <a:pt x="1393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9" name="Google Shape;869;p2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757800" y="3966111"/>
            <a:ext cx="52722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850909" y="3965661"/>
            <a:ext cx="62276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2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957681" y="3966111"/>
            <a:ext cx="52722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09848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2"/>
          <p:cNvSpPr/>
          <p:nvPr/>
        </p:nvSpPr>
        <p:spPr>
          <a:xfrm>
            <a:off x="4274254" y="3966111"/>
            <a:ext cx="27693" cy="66381"/>
          </a:xfrm>
          <a:custGeom>
            <a:avLst/>
            <a:gdLst/>
            <a:ahLst/>
            <a:cxnLst/>
            <a:rect l="l" t="t" r="r" b="b"/>
            <a:pathLst>
              <a:path w="43179" h="103504" extrusionOk="0">
                <a:moveTo>
                  <a:pt x="42773" y="0"/>
                </a:moveTo>
                <a:lnTo>
                  <a:pt x="28841" y="0"/>
                </a:lnTo>
                <a:lnTo>
                  <a:pt x="28841" y="72580"/>
                </a:lnTo>
                <a:lnTo>
                  <a:pt x="27864" y="80581"/>
                </a:lnTo>
                <a:lnTo>
                  <a:pt x="24679" y="86085"/>
                </a:lnTo>
                <a:lnTo>
                  <a:pt x="18908" y="89262"/>
                </a:lnTo>
                <a:lnTo>
                  <a:pt x="10172" y="90284"/>
                </a:lnTo>
                <a:lnTo>
                  <a:pt x="0" y="90284"/>
                </a:lnTo>
                <a:lnTo>
                  <a:pt x="0" y="103238"/>
                </a:lnTo>
                <a:lnTo>
                  <a:pt x="40719" y="87390"/>
                </a:lnTo>
                <a:lnTo>
                  <a:pt x="42773" y="73152"/>
                </a:lnTo>
                <a:lnTo>
                  <a:pt x="4277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4" name="Google Shape;874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347432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2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4457422" y="3965034"/>
            <a:ext cx="62642" cy="6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61962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22"/>
          <p:cNvGrpSpPr/>
          <p:nvPr/>
        </p:nvGrpSpPr>
        <p:grpSpPr>
          <a:xfrm>
            <a:off x="2381196" y="4790737"/>
            <a:ext cx="2772546" cy="761898"/>
            <a:chOff x="1770507" y="7470000"/>
            <a:chExt cx="4323118" cy="1187996"/>
          </a:xfrm>
        </p:grpSpPr>
        <p:sp>
          <p:nvSpPr>
            <p:cNvPr id="878" name="Google Shape;878;p22"/>
            <p:cNvSpPr/>
            <p:nvPr/>
          </p:nvSpPr>
          <p:spPr>
            <a:xfrm>
              <a:off x="2927089" y="7970712"/>
              <a:ext cx="296545" cy="258445"/>
            </a:xfrm>
            <a:custGeom>
              <a:avLst/>
              <a:gdLst/>
              <a:ahLst/>
              <a:cxnLst/>
              <a:rect l="l" t="t" r="r" b="b"/>
              <a:pathLst>
                <a:path w="296544" h="258445" extrusionOk="0">
                  <a:moveTo>
                    <a:pt x="175044" y="0"/>
                  </a:moveTo>
                  <a:lnTo>
                    <a:pt x="7238" y="0"/>
                  </a:lnTo>
                  <a:lnTo>
                    <a:pt x="4940" y="990"/>
                  </a:lnTo>
                  <a:lnTo>
                    <a:pt x="990" y="4940"/>
                  </a:lnTo>
                  <a:lnTo>
                    <a:pt x="0" y="7238"/>
                  </a:lnTo>
                  <a:lnTo>
                    <a:pt x="0" y="250723"/>
                  </a:lnTo>
                  <a:lnTo>
                    <a:pt x="990" y="253022"/>
                  </a:lnTo>
                  <a:lnTo>
                    <a:pt x="4940" y="256971"/>
                  </a:lnTo>
                  <a:lnTo>
                    <a:pt x="7238" y="257949"/>
                  </a:lnTo>
                  <a:lnTo>
                    <a:pt x="85763" y="257949"/>
                  </a:lnTo>
                  <a:lnTo>
                    <a:pt x="88176" y="256971"/>
                  </a:lnTo>
                  <a:lnTo>
                    <a:pt x="92125" y="253022"/>
                  </a:lnTo>
                  <a:lnTo>
                    <a:pt x="93116" y="250723"/>
                  </a:lnTo>
                  <a:lnTo>
                    <a:pt x="93116" y="166814"/>
                  </a:lnTo>
                  <a:lnTo>
                    <a:pt x="249072" y="166814"/>
                  </a:lnTo>
                  <a:lnTo>
                    <a:pt x="218795" y="141477"/>
                  </a:lnTo>
                  <a:lnTo>
                    <a:pt x="224726" y="139509"/>
                  </a:lnTo>
                  <a:lnTo>
                    <a:pt x="258016" y="116984"/>
                  </a:lnTo>
                  <a:lnTo>
                    <a:pt x="263254" y="107924"/>
                  </a:lnTo>
                  <a:lnTo>
                    <a:pt x="91147" y="107924"/>
                  </a:lnTo>
                  <a:lnTo>
                    <a:pt x="91147" y="58902"/>
                  </a:lnTo>
                  <a:lnTo>
                    <a:pt x="269315" y="58902"/>
                  </a:lnTo>
                  <a:lnTo>
                    <a:pt x="269061" y="56578"/>
                  </a:lnTo>
                  <a:lnTo>
                    <a:pt x="243154" y="18757"/>
                  </a:lnTo>
                  <a:lnTo>
                    <a:pt x="195216" y="1173"/>
                  </a:lnTo>
                  <a:lnTo>
                    <a:pt x="175044" y="0"/>
                  </a:lnTo>
                  <a:close/>
                </a:path>
                <a:path w="296544" h="258445" extrusionOk="0">
                  <a:moveTo>
                    <a:pt x="253365" y="174053"/>
                  </a:moveTo>
                  <a:lnTo>
                    <a:pt x="151028" y="174053"/>
                  </a:lnTo>
                  <a:lnTo>
                    <a:pt x="193141" y="252361"/>
                  </a:lnTo>
                  <a:lnTo>
                    <a:pt x="194017" y="253898"/>
                  </a:lnTo>
                  <a:lnTo>
                    <a:pt x="195275" y="255219"/>
                  </a:lnTo>
                  <a:lnTo>
                    <a:pt x="198564" y="257416"/>
                  </a:lnTo>
                  <a:lnTo>
                    <a:pt x="200266" y="257949"/>
                  </a:lnTo>
                  <a:lnTo>
                    <a:pt x="289750" y="257949"/>
                  </a:lnTo>
                  <a:lnTo>
                    <a:pt x="292773" y="256362"/>
                  </a:lnTo>
                  <a:lnTo>
                    <a:pt x="296494" y="250012"/>
                  </a:lnTo>
                  <a:lnTo>
                    <a:pt x="296341" y="246545"/>
                  </a:lnTo>
                  <a:lnTo>
                    <a:pt x="294144" y="242811"/>
                  </a:lnTo>
                  <a:lnTo>
                    <a:pt x="253365" y="174053"/>
                  </a:lnTo>
                  <a:close/>
                </a:path>
                <a:path w="296544" h="258445" extrusionOk="0">
                  <a:moveTo>
                    <a:pt x="249072" y="166814"/>
                  </a:moveTo>
                  <a:lnTo>
                    <a:pt x="136880" y="166814"/>
                  </a:lnTo>
                  <a:lnTo>
                    <a:pt x="143675" y="167474"/>
                  </a:lnTo>
                  <a:lnTo>
                    <a:pt x="145427" y="168795"/>
                  </a:lnTo>
                  <a:lnTo>
                    <a:pt x="151358" y="174713"/>
                  </a:lnTo>
                  <a:lnTo>
                    <a:pt x="151028" y="174053"/>
                  </a:lnTo>
                  <a:lnTo>
                    <a:pt x="253365" y="174053"/>
                  </a:lnTo>
                  <a:lnTo>
                    <a:pt x="249072" y="166814"/>
                  </a:lnTo>
                  <a:close/>
                </a:path>
                <a:path w="296544" h="258445" extrusionOk="0">
                  <a:moveTo>
                    <a:pt x="269315" y="58902"/>
                  </a:moveTo>
                  <a:lnTo>
                    <a:pt x="142468" y="58902"/>
                  </a:lnTo>
                  <a:lnTo>
                    <a:pt x="150981" y="59252"/>
                  </a:lnTo>
                  <a:lnTo>
                    <a:pt x="158424" y="60301"/>
                  </a:lnTo>
                  <a:lnTo>
                    <a:pt x="164798" y="62047"/>
                  </a:lnTo>
                  <a:lnTo>
                    <a:pt x="170103" y="64490"/>
                  </a:lnTo>
                  <a:lnTo>
                    <a:pt x="176466" y="68224"/>
                  </a:lnTo>
                  <a:lnTo>
                    <a:pt x="179641" y="74155"/>
                  </a:lnTo>
                  <a:lnTo>
                    <a:pt x="179641" y="91909"/>
                  </a:lnTo>
                  <a:lnTo>
                    <a:pt x="141914" y="107574"/>
                  </a:lnTo>
                  <a:lnTo>
                    <a:pt x="130632" y="107924"/>
                  </a:lnTo>
                  <a:lnTo>
                    <a:pt x="263254" y="107924"/>
                  </a:lnTo>
                  <a:lnTo>
                    <a:pt x="265112" y="104711"/>
                  </a:lnTo>
                  <a:lnTo>
                    <a:pt x="269370" y="89847"/>
                  </a:lnTo>
                  <a:lnTo>
                    <a:pt x="270789" y="72389"/>
                  </a:lnTo>
                  <a:lnTo>
                    <a:pt x="269315" y="58902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9" name="Google Shape;879;p22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2932093" y="7797186"/>
              <a:ext cx="3159116" cy="667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0" name="Google Shape;880;p22"/>
            <p:cNvSpPr/>
            <p:nvPr/>
          </p:nvSpPr>
          <p:spPr>
            <a:xfrm>
              <a:off x="2924975" y="8513699"/>
              <a:ext cx="3168650" cy="8255"/>
            </a:xfrm>
            <a:custGeom>
              <a:avLst/>
              <a:gdLst/>
              <a:ahLst/>
              <a:cxnLst/>
              <a:rect l="l" t="t" r="r" b="b"/>
              <a:pathLst>
                <a:path w="3168650" h="8254" extrusionOk="0">
                  <a:moveTo>
                    <a:pt x="3168357" y="0"/>
                  </a:moveTo>
                  <a:lnTo>
                    <a:pt x="0" y="0"/>
                  </a:lnTo>
                  <a:lnTo>
                    <a:pt x="0" y="7734"/>
                  </a:lnTo>
                  <a:lnTo>
                    <a:pt x="3168357" y="7734"/>
                  </a:lnTo>
                  <a:lnTo>
                    <a:pt x="316835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1" name="Google Shape;881;p22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937644" y="7501170"/>
              <a:ext cx="876599" cy="1106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2" name="Google Shape;882;p22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770507" y="7470000"/>
              <a:ext cx="1127493" cy="118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3" name="Google Shape;883;p2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427683" y="5505785"/>
            <a:ext cx="54489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2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604724" y="5505785"/>
            <a:ext cx="59905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510903" y="5505390"/>
            <a:ext cx="54725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3705216" y="5504845"/>
            <a:ext cx="59360" cy="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3800293" y="5504838"/>
            <a:ext cx="48991" cy="5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3934858" y="5505785"/>
            <a:ext cx="54489" cy="58569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22"/>
          <p:cNvSpPr/>
          <p:nvPr/>
        </p:nvSpPr>
        <p:spPr>
          <a:xfrm>
            <a:off x="4029070" y="5505785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242" y="0"/>
                </a:moveTo>
                <a:lnTo>
                  <a:pt x="0" y="0"/>
                </a:lnTo>
                <a:lnTo>
                  <a:pt x="0" y="90716"/>
                </a:lnTo>
                <a:lnTo>
                  <a:pt x="12242" y="90716"/>
                </a:lnTo>
                <a:lnTo>
                  <a:pt x="122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0" name="Google Shape;890;p2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4081513" y="5505786"/>
            <a:ext cx="46319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4163323" y="5505390"/>
            <a:ext cx="54725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4257139" y="5505786"/>
            <a:ext cx="46328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4390844" y="5504845"/>
            <a:ext cx="59360" cy="6006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22"/>
          <p:cNvSpPr/>
          <p:nvPr/>
        </p:nvSpPr>
        <p:spPr>
          <a:xfrm>
            <a:off x="4535304" y="5505784"/>
            <a:ext cx="24435" cy="58643"/>
          </a:xfrm>
          <a:custGeom>
            <a:avLst/>
            <a:gdLst/>
            <a:ahLst/>
            <a:cxnLst/>
            <a:rect l="l" t="t" r="r" b="b"/>
            <a:pathLst>
              <a:path w="38100" h="91440" extrusionOk="0">
                <a:moveTo>
                  <a:pt x="37579" y="0"/>
                </a:moveTo>
                <a:lnTo>
                  <a:pt x="25336" y="0"/>
                </a:lnTo>
                <a:lnTo>
                  <a:pt x="25336" y="74676"/>
                </a:lnTo>
                <a:lnTo>
                  <a:pt x="21056" y="79324"/>
                </a:lnTo>
                <a:lnTo>
                  <a:pt x="0" y="79324"/>
                </a:lnTo>
                <a:lnTo>
                  <a:pt x="0" y="90716"/>
                </a:lnTo>
                <a:lnTo>
                  <a:pt x="10274" y="90843"/>
                </a:lnTo>
                <a:lnTo>
                  <a:pt x="21929" y="89479"/>
                </a:lnTo>
                <a:lnTo>
                  <a:pt x="30494" y="84993"/>
                </a:lnTo>
                <a:lnTo>
                  <a:pt x="35775" y="76789"/>
                </a:lnTo>
                <a:lnTo>
                  <a:pt x="37579" y="64274"/>
                </a:lnTo>
                <a:lnTo>
                  <a:pt x="3757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5" name="Google Shape;895;p2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4599602" y="5504845"/>
            <a:ext cx="59351" cy="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2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4696244" y="5504845"/>
            <a:ext cx="55043" cy="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4788102" y="5504845"/>
            <a:ext cx="59351" cy="6006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22"/>
          <p:cNvSpPr/>
          <p:nvPr/>
        </p:nvSpPr>
        <p:spPr>
          <a:xfrm>
            <a:off x="6901611" y="3474684"/>
            <a:ext cx="519644" cy="194663"/>
          </a:xfrm>
          <a:custGeom>
            <a:avLst/>
            <a:gdLst/>
            <a:ahLst/>
            <a:cxnLst/>
            <a:rect l="l" t="t" r="r" b="b"/>
            <a:pathLst>
              <a:path w="810259" h="303529" extrusionOk="0">
                <a:moveTo>
                  <a:pt x="337159" y="289915"/>
                </a:moveTo>
                <a:lnTo>
                  <a:pt x="336969" y="285978"/>
                </a:lnTo>
                <a:lnTo>
                  <a:pt x="334479" y="281736"/>
                </a:lnTo>
                <a:lnTo>
                  <a:pt x="288099" y="203542"/>
                </a:lnTo>
                <a:lnTo>
                  <a:pt x="283222" y="195313"/>
                </a:lnTo>
                <a:lnTo>
                  <a:pt x="248805" y="166509"/>
                </a:lnTo>
                <a:lnTo>
                  <a:pt x="255536" y="164261"/>
                </a:lnTo>
                <a:lnTo>
                  <a:pt x="293395" y="138645"/>
                </a:lnTo>
                <a:lnTo>
                  <a:pt x="307911" y="87934"/>
                </a:lnTo>
                <a:lnTo>
                  <a:pt x="306235" y="72593"/>
                </a:lnTo>
                <a:lnTo>
                  <a:pt x="276491" y="26949"/>
                </a:lnTo>
                <a:lnTo>
                  <a:pt x="221983" y="6946"/>
                </a:lnTo>
                <a:lnTo>
                  <a:pt x="204279" y="5918"/>
                </a:lnTo>
                <a:lnTo>
                  <a:pt x="204279" y="89941"/>
                </a:lnTo>
                <a:lnTo>
                  <a:pt x="204279" y="99161"/>
                </a:lnTo>
                <a:lnTo>
                  <a:pt x="172567" y="126746"/>
                </a:lnTo>
                <a:lnTo>
                  <a:pt x="148539" y="128346"/>
                </a:lnTo>
                <a:lnTo>
                  <a:pt x="103632" y="128346"/>
                </a:lnTo>
                <a:lnTo>
                  <a:pt x="103632" y="72593"/>
                </a:lnTo>
                <a:lnTo>
                  <a:pt x="162001" y="72593"/>
                </a:lnTo>
                <a:lnTo>
                  <a:pt x="200660" y="83197"/>
                </a:lnTo>
                <a:lnTo>
                  <a:pt x="204279" y="89941"/>
                </a:lnTo>
                <a:lnTo>
                  <a:pt x="204279" y="5918"/>
                </a:lnTo>
                <a:lnTo>
                  <a:pt x="199047" y="5613"/>
                </a:lnTo>
                <a:lnTo>
                  <a:pt x="8229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43"/>
                </a:lnTo>
                <a:lnTo>
                  <a:pt x="0" y="290715"/>
                </a:lnTo>
                <a:lnTo>
                  <a:pt x="1117" y="293344"/>
                </a:lnTo>
                <a:lnTo>
                  <a:pt x="5613" y="297827"/>
                </a:lnTo>
                <a:lnTo>
                  <a:pt x="8229" y="298945"/>
                </a:lnTo>
                <a:lnTo>
                  <a:pt x="97523" y="298945"/>
                </a:lnTo>
                <a:lnTo>
                  <a:pt x="100266" y="297827"/>
                </a:lnTo>
                <a:lnTo>
                  <a:pt x="104749" y="293344"/>
                </a:lnTo>
                <a:lnTo>
                  <a:pt x="105879" y="290715"/>
                </a:lnTo>
                <a:lnTo>
                  <a:pt x="105879" y="195313"/>
                </a:lnTo>
                <a:lnTo>
                  <a:pt x="155638" y="195313"/>
                </a:lnTo>
                <a:lnTo>
                  <a:pt x="163372" y="196062"/>
                </a:lnTo>
                <a:lnTo>
                  <a:pt x="165366" y="197561"/>
                </a:lnTo>
                <a:lnTo>
                  <a:pt x="166611" y="198297"/>
                </a:lnTo>
                <a:lnTo>
                  <a:pt x="167805" y="199313"/>
                </a:lnTo>
                <a:lnTo>
                  <a:pt x="170040" y="201803"/>
                </a:lnTo>
                <a:lnTo>
                  <a:pt x="171107" y="203047"/>
                </a:lnTo>
                <a:lnTo>
                  <a:pt x="172097" y="204292"/>
                </a:lnTo>
                <a:lnTo>
                  <a:pt x="171729" y="203542"/>
                </a:lnTo>
                <a:lnTo>
                  <a:pt x="219621" y="292595"/>
                </a:lnTo>
                <a:lnTo>
                  <a:pt x="227723" y="298945"/>
                </a:lnTo>
                <a:lnTo>
                  <a:pt x="329488" y="298945"/>
                </a:lnTo>
                <a:lnTo>
                  <a:pt x="332917" y="297141"/>
                </a:lnTo>
                <a:lnTo>
                  <a:pt x="337159" y="289915"/>
                </a:lnTo>
                <a:close/>
              </a:path>
              <a:path w="810259" h="303529" extrusionOk="0">
                <a:moveTo>
                  <a:pt x="441845" y="13843"/>
                </a:moveTo>
                <a:lnTo>
                  <a:pt x="440918" y="11226"/>
                </a:lnTo>
                <a:lnTo>
                  <a:pt x="437184" y="6743"/>
                </a:lnTo>
                <a:lnTo>
                  <a:pt x="434860" y="5613"/>
                </a:lnTo>
                <a:lnTo>
                  <a:pt x="359791" y="5613"/>
                </a:lnTo>
                <a:lnTo>
                  <a:pt x="357479" y="6743"/>
                </a:lnTo>
                <a:lnTo>
                  <a:pt x="353745" y="11226"/>
                </a:lnTo>
                <a:lnTo>
                  <a:pt x="352806" y="13843"/>
                </a:lnTo>
                <a:lnTo>
                  <a:pt x="352806" y="290715"/>
                </a:lnTo>
                <a:lnTo>
                  <a:pt x="353745" y="293331"/>
                </a:lnTo>
                <a:lnTo>
                  <a:pt x="357479" y="297827"/>
                </a:lnTo>
                <a:lnTo>
                  <a:pt x="359791" y="298945"/>
                </a:lnTo>
                <a:lnTo>
                  <a:pt x="362534" y="298945"/>
                </a:lnTo>
                <a:lnTo>
                  <a:pt x="434860" y="298945"/>
                </a:lnTo>
                <a:lnTo>
                  <a:pt x="437184" y="297827"/>
                </a:lnTo>
                <a:lnTo>
                  <a:pt x="440918" y="293331"/>
                </a:lnTo>
                <a:lnTo>
                  <a:pt x="441845" y="290715"/>
                </a:lnTo>
                <a:lnTo>
                  <a:pt x="441845" y="13843"/>
                </a:lnTo>
                <a:close/>
              </a:path>
              <a:path w="810259" h="303529" extrusionOk="0">
                <a:moveTo>
                  <a:pt x="810018" y="151904"/>
                </a:moveTo>
                <a:lnTo>
                  <a:pt x="799477" y="87172"/>
                </a:lnTo>
                <a:lnTo>
                  <a:pt x="765492" y="37604"/>
                </a:lnTo>
                <a:lnTo>
                  <a:pt x="710399" y="9410"/>
                </a:lnTo>
                <a:lnTo>
                  <a:pt x="706374" y="8623"/>
                </a:lnTo>
                <a:lnTo>
                  <a:pt x="706374" y="151904"/>
                </a:lnTo>
                <a:lnTo>
                  <a:pt x="705218" y="167005"/>
                </a:lnTo>
                <a:lnTo>
                  <a:pt x="677557" y="207479"/>
                </a:lnTo>
                <a:lnTo>
                  <a:pt x="634161" y="216623"/>
                </a:lnTo>
                <a:lnTo>
                  <a:pt x="617626" y="215607"/>
                </a:lnTo>
                <a:lnTo>
                  <a:pt x="580669" y="200355"/>
                </a:lnTo>
                <a:lnTo>
                  <a:pt x="562330" y="151904"/>
                </a:lnTo>
                <a:lnTo>
                  <a:pt x="563473" y="136817"/>
                </a:lnTo>
                <a:lnTo>
                  <a:pt x="590880" y="96329"/>
                </a:lnTo>
                <a:lnTo>
                  <a:pt x="634161" y="87172"/>
                </a:lnTo>
                <a:lnTo>
                  <a:pt x="650709" y="88201"/>
                </a:lnTo>
                <a:lnTo>
                  <a:pt x="687857" y="103454"/>
                </a:lnTo>
                <a:lnTo>
                  <a:pt x="706374" y="151904"/>
                </a:lnTo>
                <a:lnTo>
                  <a:pt x="706374" y="8623"/>
                </a:lnTo>
                <a:lnTo>
                  <a:pt x="674916" y="2362"/>
                </a:lnTo>
                <a:lnTo>
                  <a:pt x="634161" y="0"/>
                </a:lnTo>
                <a:lnTo>
                  <a:pt x="593407" y="2362"/>
                </a:lnTo>
                <a:lnTo>
                  <a:pt x="527748" y="21158"/>
                </a:lnTo>
                <a:lnTo>
                  <a:pt x="483362" y="58851"/>
                </a:lnTo>
                <a:lnTo>
                  <a:pt x="461111" y="116001"/>
                </a:lnTo>
                <a:lnTo>
                  <a:pt x="458330" y="151904"/>
                </a:lnTo>
                <a:lnTo>
                  <a:pt x="461111" y="187807"/>
                </a:lnTo>
                <a:lnTo>
                  <a:pt x="483362" y="244856"/>
                </a:lnTo>
                <a:lnTo>
                  <a:pt x="527748" y="282384"/>
                </a:lnTo>
                <a:lnTo>
                  <a:pt x="593407" y="301091"/>
                </a:lnTo>
                <a:lnTo>
                  <a:pt x="634161" y="303428"/>
                </a:lnTo>
                <a:lnTo>
                  <a:pt x="674916" y="301091"/>
                </a:lnTo>
                <a:lnTo>
                  <a:pt x="740587" y="282384"/>
                </a:lnTo>
                <a:lnTo>
                  <a:pt x="784961" y="244856"/>
                </a:lnTo>
                <a:lnTo>
                  <a:pt x="799465" y="216623"/>
                </a:lnTo>
                <a:lnTo>
                  <a:pt x="807237" y="187807"/>
                </a:lnTo>
                <a:lnTo>
                  <a:pt x="810018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2"/>
          <p:cNvSpPr/>
          <p:nvPr/>
        </p:nvSpPr>
        <p:spPr>
          <a:xfrm>
            <a:off x="7495480" y="3478284"/>
            <a:ext cx="379959" cy="188147"/>
          </a:xfrm>
          <a:custGeom>
            <a:avLst/>
            <a:gdLst/>
            <a:ahLst/>
            <a:cxnLst/>
            <a:rect l="l" t="t" r="r" b="b"/>
            <a:pathLst>
              <a:path w="592454" h="293370" extrusionOk="0">
                <a:moveTo>
                  <a:pt x="325132" y="146672"/>
                </a:moveTo>
                <a:lnTo>
                  <a:pt x="315201" y="89052"/>
                </a:lnTo>
                <a:lnTo>
                  <a:pt x="283603" y="40792"/>
                </a:lnTo>
                <a:lnTo>
                  <a:pt x="235432" y="10198"/>
                </a:lnTo>
                <a:lnTo>
                  <a:pt x="223367" y="6997"/>
                </a:lnTo>
                <a:lnTo>
                  <a:pt x="223367" y="147053"/>
                </a:lnTo>
                <a:lnTo>
                  <a:pt x="222504" y="160388"/>
                </a:lnTo>
                <a:lnTo>
                  <a:pt x="201790" y="196189"/>
                </a:lnTo>
                <a:lnTo>
                  <a:pt x="168744" y="204292"/>
                </a:lnTo>
                <a:lnTo>
                  <a:pt x="105879" y="204292"/>
                </a:lnTo>
                <a:lnTo>
                  <a:pt x="105879" y="89052"/>
                </a:lnTo>
                <a:lnTo>
                  <a:pt x="171729" y="89052"/>
                </a:lnTo>
                <a:lnTo>
                  <a:pt x="210261" y="103644"/>
                </a:lnTo>
                <a:lnTo>
                  <a:pt x="223367" y="147053"/>
                </a:lnTo>
                <a:lnTo>
                  <a:pt x="223367" y="6997"/>
                </a:lnTo>
                <a:lnTo>
                  <a:pt x="206641" y="2552"/>
                </a:lnTo>
                <a:lnTo>
                  <a:pt x="17472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29"/>
                </a:lnTo>
                <a:lnTo>
                  <a:pt x="0" y="285102"/>
                </a:lnTo>
                <a:lnTo>
                  <a:pt x="1117" y="287718"/>
                </a:lnTo>
                <a:lnTo>
                  <a:pt x="5613" y="292214"/>
                </a:lnTo>
                <a:lnTo>
                  <a:pt x="8356" y="293331"/>
                </a:lnTo>
                <a:lnTo>
                  <a:pt x="176212" y="293331"/>
                </a:lnTo>
                <a:lnTo>
                  <a:pt x="235712" y="283044"/>
                </a:lnTo>
                <a:lnTo>
                  <a:pt x="283222" y="252183"/>
                </a:lnTo>
                <a:lnTo>
                  <a:pt x="314655" y="205028"/>
                </a:lnTo>
                <a:lnTo>
                  <a:pt x="322516" y="177253"/>
                </a:lnTo>
                <a:lnTo>
                  <a:pt x="325132" y="146672"/>
                </a:lnTo>
                <a:close/>
              </a:path>
              <a:path w="592454" h="293370" extrusionOk="0">
                <a:moveTo>
                  <a:pt x="592277" y="224243"/>
                </a:moveTo>
                <a:lnTo>
                  <a:pt x="591210" y="221500"/>
                </a:lnTo>
                <a:lnTo>
                  <a:pt x="586968" y="217017"/>
                </a:lnTo>
                <a:lnTo>
                  <a:pt x="584288" y="215887"/>
                </a:lnTo>
                <a:lnTo>
                  <a:pt x="445236" y="215887"/>
                </a:lnTo>
                <a:lnTo>
                  <a:pt x="445236" y="184454"/>
                </a:lnTo>
                <a:lnTo>
                  <a:pt x="555599" y="184086"/>
                </a:lnTo>
                <a:lnTo>
                  <a:pt x="558228" y="182968"/>
                </a:lnTo>
                <a:lnTo>
                  <a:pt x="562711" y="178473"/>
                </a:lnTo>
                <a:lnTo>
                  <a:pt x="563841" y="175729"/>
                </a:lnTo>
                <a:lnTo>
                  <a:pt x="563841" y="115608"/>
                </a:lnTo>
                <a:lnTo>
                  <a:pt x="562711" y="112991"/>
                </a:lnTo>
                <a:lnTo>
                  <a:pt x="558228" y="108508"/>
                </a:lnTo>
                <a:lnTo>
                  <a:pt x="555599" y="107378"/>
                </a:lnTo>
                <a:lnTo>
                  <a:pt x="445236" y="107378"/>
                </a:lnTo>
                <a:lnTo>
                  <a:pt x="445236" y="77457"/>
                </a:lnTo>
                <a:lnTo>
                  <a:pt x="573938" y="77457"/>
                </a:lnTo>
                <a:lnTo>
                  <a:pt x="576567" y="76339"/>
                </a:lnTo>
                <a:lnTo>
                  <a:pt x="581050" y="71843"/>
                </a:lnTo>
                <a:lnTo>
                  <a:pt x="582168" y="69100"/>
                </a:lnTo>
                <a:lnTo>
                  <a:pt x="582168" y="8229"/>
                </a:lnTo>
                <a:lnTo>
                  <a:pt x="581050" y="5613"/>
                </a:lnTo>
                <a:lnTo>
                  <a:pt x="576567" y="1130"/>
                </a:lnTo>
                <a:lnTo>
                  <a:pt x="573938" y="0"/>
                </a:lnTo>
                <a:lnTo>
                  <a:pt x="349834" y="0"/>
                </a:lnTo>
                <a:lnTo>
                  <a:pt x="347205" y="1130"/>
                </a:lnTo>
                <a:lnTo>
                  <a:pt x="342722" y="5613"/>
                </a:lnTo>
                <a:lnTo>
                  <a:pt x="341604" y="8229"/>
                </a:lnTo>
                <a:lnTo>
                  <a:pt x="341604" y="285102"/>
                </a:lnTo>
                <a:lnTo>
                  <a:pt x="342722" y="287718"/>
                </a:lnTo>
                <a:lnTo>
                  <a:pt x="347205" y="292214"/>
                </a:lnTo>
                <a:lnTo>
                  <a:pt x="349834" y="293331"/>
                </a:lnTo>
                <a:lnTo>
                  <a:pt x="352818" y="293331"/>
                </a:lnTo>
                <a:lnTo>
                  <a:pt x="584288" y="293331"/>
                </a:lnTo>
                <a:lnTo>
                  <a:pt x="586968" y="292214"/>
                </a:lnTo>
                <a:lnTo>
                  <a:pt x="591210" y="287718"/>
                </a:lnTo>
                <a:lnTo>
                  <a:pt x="592277" y="285102"/>
                </a:lnTo>
                <a:lnTo>
                  <a:pt x="592277" y="224243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2"/>
          <p:cNvSpPr/>
          <p:nvPr/>
        </p:nvSpPr>
        <p:spPr>
          <a:xfrm>
            <a:off x="7949615" y="3474685"/>
            <a:ext cx="1259608" cy="199143"/>
          </a:xfrm>
          <a:custGeom>
            <a:avLst/>
            <a:gdLst/>
            <a:ahLst/>
            <a:cxnLst/>
            <a:rect l="l" t="t" r="r" b="b"/>
            <a:pathLst>
              <a:path w="1964054" h="310514" extrusionOk="0">
                <a:moveTo>
                  <a:pt x="216763" y="10985"/>
                </a:moveTo>
                <a:lnTo>
                  <a:pt x="215696" y="8229"/>
                </a:lnTo>
                <a:lnTo>
                  <a:pt x="211455" y="3733"/>
                </a:lnTo>
                <a:lnTo>
                  <a:pt x="208902" y="2616"/>
                </a:lnTo>
                <a:lnTo>
                  <a:pt x="205905" y="2616"/>
                </a:lnTo>
                <a:lnTo>
                  <a:pt x="122847" y="2616"/>
                </a:lnTo>
                <a:lnTo>
                  <a:pt x="120230" y="3733"/>
                </a:lnTo>
                <a:lnTo>
                  <a:pt x="115735" y="8229"/>
                </a:lnTo>
                <a:lnTo>
                  <a:pt x="114617" y="10985"/>
                </a:lnTo>
                <a:lnTo>
                  <a:pt x="114617" y="179590"/>
                </a:lnTo>
                <a:lnTo>
                  <a:pt x="112420" y="193675"/>
                </a:lnTo>
                <a:lnTo>
                  <a:pt x="105829" y="203733"/>
                </a:lnTo>
                <a:lnTo>
                  <a:pt x="94830" y="209765"/>
                </a:lnTo>
                <a:lnTo>
                  <a:pt x="79451" y="211772"/>
                </a:lnTo>
                <a:lnTo>
                  <a:pt x="70078" y="211188"/>
                </a:lnTo>
                <a:lnTo>
                  <a:pt x="28930" y="193065"/>
                </a:lnTo>
                <a:lnTo>
                  <a:pt x="17957" y="182956"/>
                </a:lnTo>
                <a:lnTo>
                  <a:pt x="15773" y="181648"/>
                </a:lnTo>
                <a:lnTo>
                  <a:pt x="11036" y="180898"/>
                </a:lnTo>
                <a:lnTo>
                  <a:pt x="8788" y="181203"/>
                </a:lnTo>
                <a:lnTo>
                  <a:pt x="4546" y="183210"/>
                </a:lnTo>
                <a:lnTo>
                  <a:pt x="2870" y="184772"/>
                </a:lnTo>
                <a:lnTo>
                  <a:pt x="368" y="189001"/>
                </a:lnTo>
                <a:lnTo>
                  <a:pt x="0" y="191554"/>
                </a:lnTo>
                <a:lnTo>
                  <a:pt x="11595" y="281114"/>
                </a:lnTo>
                <a:lnTo>
                  <a:pt x="51384" y="301180"/>
                </a:lnTo>
                <a:lnTo>
                  <a:pt x="92430" y="309600"/>
                </a:lnTo>
                <a:lnTo>
                  <a:pt x="105638" y="310159"/>
                </a:lnTo>
                <a:lnTo>
                  <a:pt x="129006" y="308394"/>
                </a:lnTo>
                <a:lnTo>
                  <a:pt x="168846" y="294170"/>
                </a:lnTo>
                <a:lnTo>
                  <a:pt x="199085" y="265950"/>
                </a:lnTo>
                <a:lnTo>
                  <a:pt x="214807" y="228358"/>
                </a:lnTo>
                <a:lnTo>
                  <a:pt x="216763" y="206527"/>
                </a:lnTo>
                <a:lnTo>
                  <a:pt x="216763" y="10985"/>
                </a:lnTo>
                <a:close/>
              </a:path>
              <a:path w="1964054" h="310514" extrusionOk="0">
                <a:moveTo>
                  <a:pt x="592137" y="286727"/>
                </a:moveTo>
                <a:lnTo>
                  <a:pt x="590143" y="282486"/>
                </a:lnTo>
                <a:lnTo>
                  <a:pt x="575932" y="255917"/>
                </a:lnTo>
                <a:lnTo>
                  <a:pt x="540677" y="190068"/>
                </a:lnTo>
                <a:lnTo>
                  <a:pt x="505841" y="124968"/>
                </a:lnTo>
                <a:lnTo>
                  <a:pt x="445350" y="11976"/>
                </a:lnTo>
                <a:lnTo>
                  <a:pt x="436994" y="5613"/>
                </a:lnTo>
                <a:lnTo>
                  <a:pt x="428891" y="5613"/>
                </a:lnTo>
                <a:lnTo>
                  <a:pt x="428891" y="190068"/>
                </a:lnTo>
                <a:lnTo>
                  <a:pt x="359295" y="190068"/>
                </a:lnTo>
                <a:lnTo>
                  <a:pt x="395211" y="124968"/>
                </a:lnTo>
                <a:lnTo>
                  <a:pt x="428891" y="190068"/>
                </a:lnTo>
                <a:lnTo>
                  <a:pt x="428891" y="5613"/>
                </a:lnTo>
                <a:lnTo>
                  <a:pt x="367525" y="5613"/>
                </a:lnTo>
                <a:lnTo>
                  <a:pt x="365658" y="6248"/>
                </a:lnTo>
                <a:lnTo>
                  <a:pt x="361175" y="8737"/>
                </a:lnTo>
                <a:lnTo>
                  <a:pt x="359676" y="10109"/>
                </a:lnTo>
                <a:lnTo>
                  <a:pt x="358927" y="11607"/>
                </a:lnTo>
                <a:lnTo>
                  <a:pt x="205155" y="282117"/>
                </a:lnTo>
                <a:lnTo>
                  <a:pt x="202653" y="286359"/>
                </a:lnTo>
                <a:lnTo>
                  <a:pt x="202539" y="290220"/>
                </a:lnTo>
                <a:lnTo>
                  <a:pt x="207022" y="297205"/>
                </a:lnTo>
                <a:lnTo>
                  <a:pt x="210629" y="298945"/>
                </a:lnTo>
                <a:lnTo>
                  <a:pt x="295071" y="298945"/>
                </a:lnTo>
                <a:lnTo>
                  <a:pt x="322630" y="255917"/>
                </a:lnTo>
                <a:lnTo>
                  <a:pt x="462940" y="255917"/>
                </a:lnTo>
                <a:lnTo>
                  <a:pt x="482015" y="292582"/>
                </a:lnTo>
                <a:lnTo>
                  <a:pt x="482765" y="294335"/>
                </a:lnTo>
                <a:lnTo>
                  <a:pt x="484200" y="295833"/>
                </a:lnTo>
                <a:lnTo>
                  <a:pt x="488442" y="298335"/>
                </a:lnTo>
                <a:lnTo>
                  <a:pt x="490372" y="298945"/>
                </a:lnTo>
                <a:lnTo>
                  <a:pt x="584657" y="298945"/>
                </a:lnTo>
                <a:lnTo>
                  <a:pt x="588149" y="297256"/>
                </a:lnTo>
                <a:lnTo>
                  <a:pt x="592137" y="290525"/>
                </a:lnTo>
                <a:lnTo>
                  <a:pt x="592137" y="286727"/>
                </a:lnTo>
                <a:close/>
              </a:path>
              <a:path w="1964054" h="310514" extrusionOk="0">
                <a:moveTo>
                  <a:pt x="903693" y="13843"/>
                </a:moveTo>
                <a:lnTo>
                  <a:pt x="902563" y="11226"/>
                </a:lnTo>
                <a:lnTo>
                  <a:pt x="898080" y="6743"/>
                </a:lnTo>
                <a:lnTo>
                  <a:pt x="895324" y="5613"/>
                </a:lnTo>
                <a:lnTo>
                  <a:pt x="815886" y="5613"/>
                </a:lnTo>
                <a:lnTo>
                  <a:pt x="813142" y="6743"/>
                </a:lnTo>
                <a:lnTo>
                  <a:pt x="808659" y="11226"/>
                </a:lnTo>
                <a:lnTo>
                  <a:pt x="807529" y="13843"/>
                </a:lnTo>
                <a:lnTo>
                  <a:pt x="807529" y="154533"/>
                </a:lnTo>
                <a:lnTo>
                  <a:pt x="786206" y="125158"/>
                </a:lnTo>
                <a:lnTo>
                  <a:pt x="701281" y="10477"/>
                </a:lnTo>
                <a:lnTo>
                  <a:pt x="700773" y="9232"/>
                </a:lnTo>
                <a:lnTo>
                  <a:pt x="699465" y="8115"/>
                </a:lnTo>
                <a:lnTo>
                  <a:pt x="695223" y="6121"/>
                </a:lnTo>
                <a:lnTo>
                  <a:pt x="693420" y="5613"/>
                </a:lnTo>
                <a:lnTo>
                  <a:pt x="605866" y="5613"/>
                </a:lnTo>
                <a:lnTo>
                  <a:pt x="603250" y="6743"/>
                </a:lnTo>
                <a:lnTo>
                  <a:pt x="598754" y="11226"/>
                </a:lnTo>
                <a:lnTo>
                  <a:pt x="597636" y="13843"/>
                </a:lnTo>
                <a:lnTo>
                  <a:pt x="597636" y="290715"/>
                </a:lnTo>
                <a:lnTo>
                  <a:pt x="598754" y="293331"/>
                </a:lnTo>
                <a:lnTo>
                  <a:pt x="603250" y="297827"/>
                </a:lnTo>
                <a:lnTo>
                  <a:pt x="605866" y="298945"/>
                </a:lnTo>
                <a:lnTo>
                  <a:pt x="685063" y="298945"/>
                </a:lnTo>
                <a:lnTo>
                  <a:pt x="687806" y="297827"/>
                </a:lnTo>
                <a:lnTo>
                  <a:pt x="692289" y="293331"/>
                </a:lnTo>
                <a:lnTo>
                  <a:pt x="693420" y="290715"/>
                </a:lnTo>
                <a:lnTo>
                  <a:pt x="693420" y="152285"/>
                </a:lnTo>
                <a:lnTo>
                  <a:pt x="799922" y="295706"/>
                </a:lnTo>
                <a:lnTo>
                  <a:pt x="801408" y="296760"/>
                </a:lnTo>
                <a:lnTo>
                  <a:pt x="805408" y="298513"/>
                </a:lnTo>
                <a:lnTo>
                  <a:pt x="807034" y="298945"/>
                </a:lnTo>
                <a:lnTo>
                  <a:pt x="895324" y="298945"/>
                </a:lnTo>
                <a:lnTo>
                  <a:pt x="898080" y="297827"/>
                </a:lnTo>
                <a:lnTo>
                  <a:pt x="902563" y="293331"/>
                </a:lnTo>
                <a:lnTo>
                  <a:pt x="903693" y="290715"/>
                </a:lnTo>
                <a:lnTo>
                  <a:pt x="903693" y="13843"/>
                </a:lnTo>
                <a:close/>
              </a:path>
              <a:path w="1964054" h="310514" extrusionOk="0">
                <a:moveTo>
                  <a:pt x="1177544" y="229857"/>
                </a:moveTo>
                <a:lnTo>
                  <a:pt x="1176489" y="227114"/>
                </a:lnTo>
                <a:lnTo>
                  <a:pt x="1172248" y="222631"/>
                </a:lnTo>
                <a:lnTo>
                  <a:pt x="1169568" y="221500"/>
                </a:lnTo>
                <a:lnTo>
                  <a:pt x="1030516" y="221500"/>
                </a:lnTo>
                <a:lnTo>
                  <a:pt x="1030516" y="190068"/>
                </a:lnTo>
                <a:lnTo>
                  <a:pt x="1140891" y="189699"/>
                </a:lnTo>
                <a:lnTo>
                  <a:pt x="1143508" y="188582"/>
                </a:lnTo>
                <a:lnTo>
                  <a:pt x="1147991" y="184086"/>
                </a:lnTo>
                <a:lnTo>
                  <a:pt x="1149121" y="181343"/>
                </a:lnTo>
                <a:lnTo>
                  <a:pt x="1149121" y="121221"/>
                </a:lnTo>
                <a:lnTo>
                  <a:pt x="1147991" y="118605"/>
                </a:lnTo>
                <a:lnTo>
                  <a:pt x="1143508" y="114122"/>
                </a:lnTo>
                <a:lnTo>
                  <a:pt x="1140891" y="112991"/>
                </a:lnTo>
                <a:lnTo>
                  <a:pt x="1030516" y="112991"/>
                </a:lnTo>
                <a:lnTo>
                  <a:pt x="1030516" y="83070"/>
                </a:lnTo>
                <a:lnTo>
                  <a:pt x="1159217" y="83070"/>
                </a:lnTo>
                <a:lnTo>
                  <a:pt x="1161834" y="81953"/>
                </a:lnTo>
                <a:lnTo>
                  <a:pt x="1166329" y="77457"/>
                </a:lnTo>
                <a:lnTo>
                  <a:pt x="1167447" y="74714"/>
                </a:lnTo>
                <a:lnTo>
                  <a:pt x="1167447" y="13843"/>
                </a:lnTo>
                <a:lnTo>
                  <a:pt x="1166329" y="11226"/>
                </a:lnTo>
                <a:lnTo>
                  <a:pt x="1161834" y="6743"/>
                </a:lnTo>
                <a:lnTo>
                  <a:pt x="1159217" y="5613"/>
                </a:lnTo>
                <a:lnTo>
                  <a:pt x="935113" y="5613"/>
                </a:lnTo>
                <a:lnTo>
                  <a:pt x="932484" y="6743"/>
                </a:lnTo>
                <a:lnTo>
                  <a:pt x="928001" y="11226"/>
                </a:lnTo>
                <a:lnTo>
                  <a:pt x="926871" y="13843"/>
                </a:lnTo>
                <a:lnTo>
                  <a:pt x="926871" y="290715"/>
                </a:lnTo>
                <a:lnTo>
                  <a:pt x="928001" y="293331"/>
                </a:lnTo>
                <a:lnTo>
                  <a:pt x="932484" y="297827"/>
                </a:lnTo>
                <a:lnTo>
                  <a:pt x="935113" y="298945"/>
                </a:lnTo>
                <a:lnTo>
                  <a:pt x="938098" y="298945"/>
                </a:lnTo>
                <a:lnTo>
                  <a:pt x="1169568" y="298945"/>
                </a:lnTo>
                <a:lnTo>
                  <a:pt x="1172248" y="297827"/>
                </a:lnTo>
                <a:lnTo>
                  <a:pt x="1176489" y="293331"/>
                </a:lnTo>
                <a:lnTo>
                  <a:pt x="1177544" y="290715"/>
                </a:lnTo>
                <a:lnTo>
                  <a:pt x="1177544" y="229857"/>
                </a:lnTo>
                <a:close/>
              </a:path>
              <a:path w="1964054" h="310514" extrusionOk="0">
                <a:moveTo>
                  <a:pt x="1283042" y="13843"/>
                </a:moveTo>
                <a:lnTo>
                  <a:pt x="1282115" y="11226"/>
                </a:lnTo>
                <a:lnTo>
                  <a:pt x="1278369" y="6743"/>
                </a:lnTo>
                <a:lnTo>
                  <a:pt x="1276057" y="5613"/>
                </a:lnTo>
                <a:lnTo>
                  <a:pt x="1200988" y="5613"/>
                </a:lnTo>
                <a:lnTo>
                  <a:pt x="1198676" y="6743"/>
                </a:lnTo>
                <a:lnTo>
                  <a:pt x="1194943" y="11226"/>
                </a:lnTo>
                <a:lnTo>
                  <a:pt x="1194003" y="13843"/>
                </a:lnTo>
                <a:lnTo>
                  <a:pt x="1194003" y="290715"/>
                </a:lnTo>
                <a:lnTo>
                  <a:pt x="1194943" y="293331"/>
                </a:lnTo>
                <a:lnTo>
                  <a:pt x="1198676" y="297827"/>
                </a:lnTo>
                <a:lnTo>
                  <a:pt x="1200988" y="298945"/>
                </a:lnTo>
                <a:lnTo>
                  <a:pt x="1203731" y="298945"/>
                </a:lnTo>
                <a:lnTo>
                  <a:pt x="1276057" y="298945"/>
                </a:lnTo>
                <a:lnTo>
                  <a:pt x="1278369" y="297827"/>
                </a:lnTo>
                <a:lnTo>
                  <a:pt x="1282115" y="293331"/>
                </a:lnTo>
                <a:lnTo>
                  <a:pt x="1283042" y="290715"/>
                </a:lnTo>
                <a:lnTo>
                  <a:pt x="1283042" y="13843"/>
                </a:lnTo>
                <a:close/>
              </a:path>
              <a:path w="1964054" h="310514" extrusionOk="0">
                <a:moveTo>
                  <a:pt x="1636674" y="289915"/>
                </a:moveTo>
                <a:lnTo>
                  <a:pt x="1587627" y="203542"/>
                </a:lnTo>
                <a:lnTo>
                  <a:pt x="1556296" y="170751"/>
                </a:lnTo>
                <a:lnTo>
                  <a:pt x="1548320" y="166509"/>
                </a:lnTo>
                <a:lnTo>
                  <a:pt x="1555051" y="164261"/>
                </a:lnTo>
                <a:lnTo>
                  <a:pt x="1592922" y="138645"/>
                </a:lnTo>
                <a:lnTo>
                  <a:pt x="1607439" y="87934"/>
                </a:lnTo>
                <a:lnTo>
                  <a:pt x="1605762" y="72593"/>
                </a:lnTo>
                <a:lnTo>
                  <a:pt x="1576006" y="26949"/>
                </a:lnTo>
                <a:lnTo>
                  <a:pt x="1521498" y="6946"/>
                </a:lnTo>
                <a:lnTo>
                  <a:pt x="1503794" y="5918"/>
                </a:lnTo>
                <a:lnTo>
                  <a:pt x="1503794" y="89941"/>
                </a:lnTo>
                <a:lnTo>
                  <a:pt x="1503794" y="99161"/>
                </a:lnTo>
                <a:lnTo>
                  <a:pt x="1472095" y="126746"/>
                </a:lnTo>
                <a:lnTo>
                  <a:pt x="1448054" y="128346"/>
                </a:lnTo>
                <a:lnTo>
                  <a:pt x="1403146" y="128346"/>
                </a:lnTo>
                <a:lnTo>
                  <a:pt x="1403146" y="72593"/>
                </a:lnTo>
                <a:lnTo>
                  <a:pt x="1461516" y="72593"/>
                </a:lnTo>
                <a:lnTo>
                  <a:pt x="1500174" y="83197"/>
                </a:lnTo>
                <a:lnTo>
                  <a:pt x="1503794" y="89941"/>
                </a:lnTo>
                <a:lnTo>
                  <a:pt x="1503794" y="5918"/>
                </a:lnTo>
                <a:lnTo>
                  <a:pt x="1498561" y="5613"/>
                </a:lnTo>
                <a:lnTo>
                  <a:pt x="1307744" y="5613"/>
                </a:lnTo>
                <a:lnTo>
                  <a:pt x="1305128" y="6743"/>
                </a:lnTo>
                <a:lnTo>
                  <a:pt x="1300632" y="11226"/>
                </a:lnTo>
                <a:lnTo>
                  <a:pt x="1299514" y="13843"/>
                </a:lnTo>
                <a:lnTo>
                  <a:pt x="1299514" y="290715"/>
                </a:lnTo>
                <a:lnTo>
                  <a:pt x="1300632" y="293344"/>
                </a:lnTo>
                <a:lnTo>
                  <a:pt x="1305128" y="297827"/>
                </a:lnTo>
                <a:lnTo>
                  <a:pt x="1307744" y="298945"/>
                </a:lnTo>
                <a:lnTo>
                  <a:pt x="1397038" y="298945"/>
                </a:lnTo>
                <a:lnTo>
                  <a:pt x="1399781" y="297827"/>
                </a:lnTo>
                <a:lnTo>
                  <a:pt x="1404277" y="293344"/>
                </a:lnTo>
                <a:lnTo>
                  <a:pt x="1405394" y="290715"/>
                </a:lnTo>
                <a:lnTo>
                  <a:pt x="1405394" y="195313"/>
                </a:lnTo>
                <a:lnTo>
                  <a:pt x="1455153" y="195313"/>
                </a:lnTo>
                <a:lnTo>
                  <a:pt x="1462887" y="196062"/>
                </a:lnTo>
                <a:lnTo>
                  <a:pt x="1464881" y="197561"/>
                </a:lnTo>
                <a:lnTo>
                  <a:pt x="1466138" y="198297"/>
                </a:lnTo>
                <a:lnTo>
                  <a:pt x="1467319" y="199313"/>
                </a:lnTo>
                <a:lnTo>
                  <a:pt x="1469567" y="201803"/>
                </a:lnTo>
                <a:lnTo>
                  <a:pt x="1470621" y="203047"/>
                </a:lnTo>
                <a:lnTo>
                  <a:pt x="1471625" y="204292"/>
                </a:lnTo>
                <a:lnTo>
                  <a:pt x="1471244" y="203542"/>
                </a:lnTo>
                <a:lnTo>
                  <a:pt x="1519135" y="292595"/>
                </a:lnTo>
                <a:lnTo>
                  <a:pt x="1527238" y="298945"/>
                </a:lnTo>
                <a:lnTo>
                  <a:pt x="1629003" y="298945"/>
                </a:lnTo>
                <a:lnTo>
                  <a:pt x="1632432" y="297141"/>
                </a:lnTo>
                <a:lnTo>
                  <a:pt x="1636674" y="289915"/>
                </a:lnTo>
                <a:close/>
              </a:path>
              <a:path w="1964054" h="310514" extrusionOk="0">
                <a:moveTo>
                  <a:pt x="1963991" y="151904"/>
                </a:moveTo>
                <a:lnTo>
                  <a:pt x="1961210" y="116001"/>
                </a:lnTo>
                <a:lnTo>
                  <a:pt x="1953450" y="87172"/>
                </a:lnTo>
                <a:lnTo>
                  <a:pt x="1952866" y="84988"/>
                </a:lnTo>
                <a:lnTo>
                  <a:pt x="1919465" y="37604"/>
                </a:lnTo>
                <a:lnTo>
                  <a:pt x="1864372" y="9410"/>
                </a:lnTo>
                <a:lnTo>
                  <a:pt x="1860359" y="8623"/>
                </a:lnTo>
                <a:lnTo>
                  <a:pt x="1860359" y="151904"/>
                </a:lnTo>
                <a:lnTo>
                  <a:pt x="1859203" y="167005"/>
                </a:lnTo>
                <a:lnTo>
                  <a:pt x="1831530" y="207479"/>
                </a:lnTo>
                <a:lnTo>
                  <a:pt x="1788147" y="216623"/>
                </a:lnTo>
                <a:lnTo>
                  <a:pt x="1771611" y="215607"/>
                </a:lnTo>
                <a:lnTo>
                  <a:pt x="1734642" y="200355"/>
                </a:lnTo>
                <a:lnTo>
                  <a:pt x="1716303" y="151904"/>
                </a:lnTo>
                <a:lnTo>
                  <a:pt x="1717459" y="136817"/>
                </a:lnTo>
                <a:lnTo>
                  <a:pt x="1744865" y="96329"/>
                </a:lnTo>
                <a:lnTo>
                  <a:pt x="1788147" y="87172"/>
                </a:lnTo>
                <a:lnTo>
                  <a:pt x="1804695" y="88201"/>
                </a:lnTo>
                <a:lnTo>
                  <a:pt x="1841830" y="103454"/>
                </a:lnTo>
                <a:lnTo>
                  <a:pt x="1860359" y="151904"/>
                </a:lnTo>
                <a:lnTo>
                  <a:pt x="1860359" y="8623"/>
                </a:lnTo>
                <a:lnTo>
                  <a:pt x="1828901" y="2362"/>
                </a:lnTo>
                <a:lnTo>
                  <a:pt x="1788147" y="0"/>
                </a:lnTo>
                <a:lnTo>
                  <a:pt x="1747393" y="2362"/>
                </a:lnTo>
                <a:lnTo>
                  <a:pt x="1681721" y="21158"/>
                </a:lnTo>
                <a:lnTo>
                  <a:pt x="1637347" y="58851"/>
                </a:lnTo>
                <a:lnTo>
                  <a:pt x="1615084" y="116001"/>
                </a:lnTo>
                <a:lnTo>
                  <a:pt x="1612303" y="151904"/>
                </a:lnTo>
                <a:lnTo>
                  <a:pt x="1615084" y="187807"/>
                </a:lnTo>
                <a:lnTo>
                  <a:pt x="1637347" y="244856"/>
                </a:lnTo>
                <a:lnTo>
                  <a:pt x="1681721" y="282384"/>
                </a:lnTo>
                <a:lnTo>
                  <a:pt x="1747393" y="301091"/>
                </a:lnTo>
                <a:lnTo>
                  <a:pt x="1788147" y="303428"/>
                </a:lnTo>
                <a:lnTo>
                  <a:pt x="1828901" y="301091"/>
                </a:lnTo>
                <a:lnTo>
                  <a:pt x="1894560" y="282384"/>
                </a:lnTo>
                <a:lnTo>
                  <a:pt x="1938947" y="244856"/>
                </a:lnTo>
                <a:lnTo>
                  <a:pt x="1953437" y="216623"/>
                </a:lnTo>
                <a:lnTo>
                  <a:pt x="1961210" y="187807"/>
                </a:lnTo>
                <a:lnTo>
                  <a:pt x="1963991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2"/>
          <p:cNvGrpSpPr/>
          <p:nvPr/>
        </p:nvGrpSpPr>
        <p:grpSpPr>
          <a:xfrm>
            <a:off x="6735579" y="1704588"/>
            <a:ext cx="2639343" cy="1725447"/>
            <a:chOff x="8560119" y="2657894"/>
            <a:chExt cx="4115420" cy="2690418"/>
          </a:xfrm>
        </p:grpSpPr>
        <p:pic>
          <p:nvPicPr>
            <p:cNvPr id="902" name="Google Shape;902;p22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9163852" y="5226215"/>
              <a:ext cx="117309" cy="121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22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9353116" y="5226215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4" name="Google Shape;904;p22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9543977" y="5228127"/>
              <a:ext cx="120345" cy="1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5" name="Google Shape;905;p22"/>
            <p:cNvSpPr/>
            <p:nvPr/>
          </p:nvSpPr>
          <p:spPr>
            <a:xfrm>
              <a:off x="9740900" y="5228132"/>
              <a:ext cx="89535" cy="118110"/>
            </a:xfrm>
            <a:custGeom>
              <a:avLst/>
              <a:gdLst/>
              <a:ahLst/>
              <a:cxnLst/>
              <a:rect l="l" t="t" r="r" b="b"/>
              <a:pathLst>
                <a:path w="89534" h="118110" extrusionOk="0">
                  <a:moveTo>
                    <a:pt x="89535" y="95250"/>
                  </a:moveTo>
                  <a:lnTo>
                    <a:pt x="26174" y="95250"/>
                  </a:lnTo>
                  <a:lnTo>
                    <a:pt x="26174" y="69850"/>
                  </a:lnTo>
                  <a:lnTo>
                    <a:pt x="87299" y="69850"/>
                  </a:lnTo>
                  <a:lnTo>
                    <a:pt x="87299" y="46990"/>
                  </a:lnTo>
                  <a:lnTo>
                    <a:pt x="26174" y="46990"/>
                  </a:lnTo>
                  <a:lnTo>
                    <a:pt x="26174" y="24130"/>
                  </a:lnTo>
                  <a:lnTo>
                    <a:pt x="88900" y="24130"/>
                  </a:lnTo>
                  <a:lnTo>
                    <a:pt x="8890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535" y="118110"/>
                  </a:lnTo>
                  <a:lnTo>
                    <a:pt x="89535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6" name="Google Shape;906;p22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9913091" y="5228126"/>
              <a:ext cx="103263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7" name="Google Shape;907;p22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10098848" y="5228127"/>
              <a:ext cx="1075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8" name="Google Shape;908;p22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10286359" y="5226215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9" name="Google Shape;909;p22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10588287" y="5228127"/>
              <a:ext cx="1083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p22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10769886" y="5226215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1" name="Google Shape;911;p22"/>
            <p:cNvSpPr/>
            <p:nvPr/>
          </p:nvSpPr>
          <p:spPr>
            <a:xfrm>
              <a:off x="11071809" y="5228132"/>
              <a:ext cx="89535" cy="118110"/>
            </a:xfrm>
            <a:custGeom>
              <a:avLst/>
              <a:gdLst/>
              <a:ahLst/>
              <a:cxnLst/>
              <a:rect l="l" t="t" r="r" b="b"/>
              <a:pathLst>
                <a:path w="89534" h="118110" extrusionOk="0">
                  <a:moveTo>
                    <a:pt x="89535" y="95250"/>
                  </a:moveTo>
                  <a:lnTo>
                    <a:pt x="26174" y="95250"/>
                  </a:lnTo>
                  <a:lnTo>
                    <a:pt x="26174" y="69850"/>
                  </a:lnTo>
                  <a:lnTo>
                    <a:pt x="87299" y="69850"/>
                  </a:lnTo>
                  <a:lnTo>
                    <a:pt x="87299" y="46990"/>
                  </a:lnTo>
                  <a:lnTo>
                    <a:pt x="26174" y="46990"/>
                  </a:lnTo>
                  <a:lnTo>
                    <a:pt x="26174" y="24130"/>
                  </a:lnTo>
                  <a:lnTo>
                    <a:pt x="88900" y="24130"/>
                  </a:lnTo>
                  <a:lnTo>
                    <a:pt x="8890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535" y="118110"/>
                  </a:lnTo>
                  <a:lnTo>
                    <a:pt x="89535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2" name="Google Shape;912;p22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11233795" y="5226216"/>
              <a:ext cx="108851" cy="121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3" name="Google Shape;913;p22"/>
            <p:cNvSpPr/>
            <p:nvPr/>
          </p:nvSpPr>
          <p:spPr>
            <a:xfrm>
              <a:off x="11408220" y="5227624"/>
              <a:ext cx="108585" cy="119380"/>
            </a:xfrm>
            <a:custGeom>
              <a:avLst/>
              <a:gdLst/>
              <a:ahLst/>
              <a:cxnLst/>
              <a:rect l="l" t="t" r="r" b="b"/>
              <a:pathLst>
                <a:path w="108584" h="119379" extrusionOk="0">
                  <a:moveTo>
                    <a:pt x="108216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1021" y="24130"/>
                  </a:lnTo>
                  <a:lnTo>
                    <a:pt x="41021" y="119380"/>
                  </a:lnTo>
                  <a:lnTo>
                    <a:pt x="67360" y="119380"/>
                  </a:lnTo>
                  <a:lnTo>
                    <a:pt x="67360" y="24130"/>
                  </a:lnTo>
                  <a:lnTo>
                    <a:pt x="108216" y="24130"/>
                  </a:lnTo>
                  <a:lnTo>
                    <a:pt x="10821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4" name="Google Shape;914;p22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11567167" y="5227336"/>
              <a:ext cx="121627" cy="119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5" name="Google Shape;915;p22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11765377" y="5228127"/>
              <a:ext cx="1083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6" name="Google Shape;916;p22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11946980" y="5226215"/>
              <a:ext cx="125298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p22"/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9764720" y="2997009"/>
              <a:ext cx="1722442" cy="1849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8" name="Google Shape;918;p22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9946455" y="4872421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9" name="Google Shape;919;p2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560119" y="2657894"/>
              <a:ext cx="4115420" cy="2550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0" name="Google Shape;920;p2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6905278" y="3769163"/>
            <a:ext cx="2300240" cy="12854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22"/>
          <p:cNvSpPr/>
          <p:nvPr/>
        </p:nvSpPr>
        <p:spPr>
          <a:xfrm>
            <a:off x="6904809" y="3727022"/>
            <a:ext cx="2301340" cy="0"/>
          </a:xfrm>
          <a:custGeom>
            <a:avLst/>
            <a:gdLst/>
            <a:ahLst/>
            <a:cxnLst/>
            <a:rect l="l" t="t" r="r" b="b"/>
            <a:pathLst>
              <a:path w="3588384" h="120000" extrusionOk="0">
                <a:moveTo>
                  <a:pt x="0" y="0"/>
                </a:moveTo>
                <a:lnTo>
                  <a:pt x="358814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2" name="Google Shape;922;p22"/>
          <p:cNvGrpSpPr/>
          <p:nvPr/>
        </p:nvGrpSpPr>
        <p:grpSpPr>
          <a:xfrm>
            <a:off x="6618030" y="4808052"/>
            <a:ext cx="2767708" cy="761898"/>
            <a:chOff x="8376831" y="7497000"/>
            <a:chExt cx="4315574" cy="1187996"/>
          </a:xfrm>
        </p:grpSpPr>
        <p:sp>
          <p:nvSpPr>
            <p:cNvPr id="923" name="Google Shape;923;p22"/>
            <p:cNvSpPr/>
            <p:nvPr/>
          </p:nvSpPr>
          <p:spPr>
            <a:xfrm>
              <a:off x="9532061" y="7987245"/>
              <a:ext cx="712470" cy="267335"/>
            </a:xfrm>
            <a:custGeom>
              <a:avLst/>
              <a:gdLst/>
              <a:ahLst/>
              <a:cxnLst/>
              <a:rect l="l" t="t" r="r" b="b"/>
              <a:pathLst>
                <a:path w="712470" h="267334" extrusionOk="0">
                  <a:moveTo>
                    <a:pt x="296494" y="254939"/>
                  </a:moveTo>
                  <a:lnTo>
                    <a:pt x="296341" y="251472"/>
                  </a:lnTo>
                  <a:lnTo>
                    <a:pt x="294144" y="247738"/>
                  </a:lnTo>
                  <a:lnTo>
                    <a:pt x="253365" y="178981"/>
                  </a:lnTo>
                  <a:lnTo>
                    <a:pt x="249072" y="171742"/>
                  </a:lnTo>
                  <a:lnTo>
                    <a:pt x="218795" y="146405"/>
                  </a:lnTo>
                  <a:lnTo>
                    <a:pt x="224726" y="144437"/>
                  </a:lnTo>
                  <a:lnTo>
                    <a:pt x="258013" y="121920"/>
                  </a:lnTo>
                  <a:lnTo>
                    <a:pt x="270789" y="77317"/>
                  </a:lnTo>
                  <a:lnTo>
                    <a:pt x="269316" y="63830"/>
                  </a:lnTo>
                  <a:lnTo>
                    <a:pt x="243154" y="23685"/>
                  </a:lnTo>
                  <a:lnTo>
                    <a:pt x="195211" y="6108"/>
                  </a:lnTo>
                  <a:lnTo>
                    <a:pt x="179641" y="5207"/>
                  </a:lnTo>
                  <a:lnTo>
                    <a:pt x="179641" y="79082"/>
                  </a:lnTo>
                  <a:lnTo>
                    <a:pt x="179641" y="96850"/>
                  </a:lnTo>
                  <a:lnTo>
                    <a:pt x="141909" y="112509"/>
                  </a:lnTo>
                  <a:lnTo>
                    <a:pt x="130619" y="112852"/>
                  </a:lnTo>
                  <a:lnTo>
                    <a:pt x="91147" y="112852"/>
                  </a:lnTo>
                  <a:lnTo>
                    <a:pt x="91147" y="63830"/>
                  </a:lnTo>
                  <a:lnTo>
                    <a:pt x="142468" y="63830"/>
                  </a:lnTo>
                  <a:lnTo>
                    <a:pt x="179641" y="79082"/>
                  </a:lnTo>
                  <a:lnTo>
                    <a:pt x="179641" y="5207"/>
                  </a:lnTo>
                  <a:lnTo>
                    <a:pt x="175044" y="4927"/>
                  </a:lnTo>
                  <a:lnTo>
                    <a:pt x="7239" y="4927"/>
                  </a:lnTo>
                  <a:lnTo>
                    <a:pt x="4940" y="5918"/>
                  </a:lnTo>
                  <a:lnTo>
                    <a:pt x="990" y="9867"/>
                  </a:lnTo>
                  <a:lnTo>
                    <a:pt x="0" y="12166"/>
                  </a:lnTo>
                  <a:lnTo>
                    <a:pt x="0" y="255651"/>
                  </a:lnTo>
                  <a:lnTo>
                    <a:pt x="990" y="257949"/>
                  </a:lnTo>
                  <a:lnTo>
                    <a:pt x="4940" y="261899"/>
                  </a:lnTo>
                  <a:lnTo>
                    <a:pt x="7239" y="262877"/>
                  </a:lnTo>
                  <a:lnTo>
                    <a:pt x="85763" y="262877"/>
                  </a:lnTo>
                  <a:lnTo>
                    <a:pt x="88176" y="261899"/>
                  </a:lnTo>
                  <a:lnTo>
                    <a:pt x="92125" y="257949"/>
                  </a:lnTo>
                  <a:lnTo>
                    <a:pt x="93116" y="255651"/>
                  </a:lnTo>
                  <a:lnTo>
                    <a:pt x="93116" y="171742"/>
                  </a:lnTo>
                  <a:lnTo>
                    <a:pt x="136880" y="171742"/>
                  </a:lnTo>
                  <a:lnTo>
                    <a:pt x="143675" y="172402"/>
                  </a:lnTo>
                  <a:lnTo>
                    <a:pt x="145427" y="173723"/>
                  </a:lnTo>
                  <a:lnTo>
                    <a:pt x="146532" y="174371"/>
                  </a:lnTo>
                  <a:lnTo>
                    <a:pt x="193141" y="257289"/>
                  </a:lnTo>
                  <a:lnTo>
                    <a:pt x="194005" y="258826"/>
                  </a:lnTo>
                  <a:lnTo>
                    <a:pt x="195275" y="260146"/>
                  </a:lnTo>
                  <a:lnTo>
                    <a:pt x="198564" y="262343"/>
                  </a:lnTo>
                  <a:lnTo>
                    <a:pt x="200266" y="262877"/>
                  </a:lnTo>
                  <a:lnTo>
                    <a:pt x="289750" y="262877"/>
                  </a:lnTo>
                  <a:lnTo>
                    <a:pt x="292773" y="261289"/>
                  </a:lnTo>
                  <a:lnTo>
                    <a:pt x="296494" y="254939"/>
                  </a:lnTo>
                  <a:close/>
                </a:path>
                <a:path w="712470" h="267334" extrusionOk="0">
                  <a:moveTo>
                    <a:pt x="388569" y="12179"/>
                  </a:moveTo>
                  <a:lnTo>
                    <a:pt x="387756" y="9867"/>
                  </a:lnTo>
                  <a:lnTo>
                    <a:pt x="384467" y="5930"/>
                  </a:lnTo>
                  <a:lnTo>
                    <a:pt x="382422" y="4940"/>
                  </a:lnTo>
                  <a:lnTo>
                    <a:pt x="316407" y="4940"/>
                  </a:lnTo>
                  <a:lnTo>
                    <a:pt x="314375" y="5930"/>
                  </a:lnTo>
                  <a:lnTo>
                    <a:pt x="311099" y="9867"/>
                  </a:lnTo>
                  <a:lnTo>
                    <a:pt x="310273" y="12179"/>
                  </a:lnTo>
                  <a:lnTo>
                    <a:pt x="310273" y="255651"/>
                  </a:lnTo>
                  <a:lnTo>
                    <a:pt x="311099" y="257962"/>
                  </a:lnTo>
                  <a:lnTo>
                    <a:pt x="314375" y="261912"/>
                  </a:lnTo>
                  <a:lnTo>
                    <a:pt x="316407" y="262890"/>
                  </a:lnTo>
                  <a:lnTo>
                    <a:pt x="318820" y="262890"/>
                  </a:lnTo>
                  <a:lnTo>
                    <a:pt x="382422" y="262890"/>
                  </a:lnTo>
                  <a:lnTo>
                    <a:pt x="384467" y="261912"/>
                  </a:lnTo>
                  <a:lnTo>
                    <a:pt x="387756" y="257962"/>
                  </a:lnTo>
                  <a:lnTo>
                    <a:pt x="388569" y="255651"/>
                  </a:lnTo>
                  <a:lnTo>
                    <a:pt x="388569" y="12179"/>
                  </a:lnTo>
                  <a:close/>
                </a:path>
                <a:path w="712470" h="267334" extrusionOk="0">
                  <a:moveTo>
                    <a:pt x="712317" y="133591"/>
                  </a:moveTo>
                  <a:lnTo>
                    <a:pt x="703046" y="76669"/>
                  </a:lnTo>
                  <a:lnTo>
                    <a:pt x="673163" y="33070"/>
                  </a:lnTo>
                  <a:lnTo>
                    <a:pt x="624713" y="8267"/>
                  </a:lnTo>
                  <a:lnTo>
                    <a:pt x="621182" y="7569"/>
                  </a:lnTo>
                  <a:lnTo>
                    <a:pt x="621182" y="133591"/>
                  </a:lnTo>
                  <a:lnTo>
                    <a:pt x="620166" y="146862"/>
                  </a:lnTo>
                  <a:lnTo>
                    <a:pt x="595833" y="182448"/>
                  </a:lnTo>
                  <a:lnTo>
                    <a:pt x="557682" y="190500"/>
                  </a:lnTo>
                  <a:lnTo>
                    <a:pt x="543140" y="189611"/>
                  </a:lnTo>
                  <a:lnTo>
                    <a:pt x="503580" y="168160"/>
                  </a:lnTo>
                  <a:lnTo>
                    <a:pt x="494512" y="133591"/>
                  </a:lnTo>
                  <a:lnTo>
                    <a:pt x="495528" y="120319"/>
                  </a:lnTo>
                  <a:lnTo>
                    <a:pt x="519620" y="84721"/>
                  </a:lnTo>
                  <a:lnTo>
                    <a:pt x="557682" y="76669"/>
                  </a:lnTo>
                  <a:lnTo>
                    <a:pt x="572236" y="77558"/>
                  </a:lnTo>
                  <a:lnTo>
                    <a:pt x="612013" y="99009"/>
                  </a:lnTo>
                  <a:lnTo>
                    <a:pt x="621182" y="133591"/>
                  </a:lnTo>
                  <a:lnTo>
                    <a:pt x="621182" y="7569"/>
                  </a:lnTo>
                  <a:lnTo>
                    <a:pt x="593521" y="2070"/>
                  </a:lnTo>
                  <a:lnTo>
                    <a:pt x="557682" y="0"/>
                  </a:lnTo>
                  <a:lnTo>
                    <a:pt x="521843" y="2070"/>
                  </a:lnTo>
                  <a:lnTo>
                    <a:pt x="464096" y="18605"/>
                  </a:lnTo>
                  <a:lnTo>
                    <a:pt x="425069" y="51752"/>
                  </a:lnTo>
                  <a:lnTo>
                    <a:pt x="405498" y="102019"/>
                  </a:lnTo>
                  <a:lnTo>
                    <a:pt x="403047" y="133591"/>
                  </a:lnTo>
                  <a:lnTo>
                    <a:pt x="405498" y="165150"/>
                  </a:lnTo>
                  <a:lnTo>
                    <a:pt x="425069" y="215328"/>
                  </a:lnTo>
                  <a:lnTo>
                    <a:pt x="464096" y="248323"/>
                  </a:lnTo>
                  <a:lnTo>
                    <a:pt x="521843" y="264782"/>
                  </a:lnTo>
                  <a:lnTo>
                    <a:pt x="557682" y="266839"/>
                  </a:lnTo>
                  <a:lnTo>
                    <a:pt x="593521" y="264782"/>
                  </a:lnTo>
                  <a:lnTo>
                    <a:pt x="651268" y="248323"/>
                  </a:lnTo>
                  <a:lnTo>
                    <a:pt x="690295" y="215328"/>
                  </a:lnTo>
                  <a:lnTo>
                    <a:pt x="709879" y="165150"/>
                  </a:lnTo>
                  <a:lnTo>
                    <a:pt x="712317" y="133591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4" name="Google Shape;924;p22"/>
            <p:cNvPicPr preferRelativeResize="0"/>
            <p:nvPr/>
          </p:nvPicPr>
          <p:blipFill rotWithShape="1">
            <a:blip r:embed="rId59">
              <a:alphaModFix/>
            </a:blip>
            <a:srcRect/>
            <a:stretch/>
          </p:blipFill>
          <p:spPr>
            <a:xfrm>
              <a:off x="8542620" y="7532853"/>
              <a:ext cx="876601" cy="110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5" name="Google Shape;925;p22"/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9537072" y="8391020"/>
              <a:ext cx="3154108" cy="176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6" name="Google Shape;926;p22"/>
            <p:cNvSpPr/>
            <p:nvPr/>
          </p:nvSpPr>
          <p:spPr>
            <a:xfrm>
              <a:off x="9536455" y="8333245"/>
              <a:ext cx="3155950" cy="0"/>
            </a:xfrm>
            <a:custGeom>
              <a:avLst/>
              <a:gdLst/>
              <a:ahLst/>
              <a:cxnLst/>
              <a:rect l="l" t="t" r="r" b="b"/>
              <a:pathLst>
                <a:path w="3155950" h="120000" extrusionOk="0">
                  <a:moveTo>
                    <a:pt x="0" y="0"/>
                  </a:moveTo>
                  <a:lnTo>
                    <a:pt x="3155340" y="0"/>
                  </a:lnTo>
                </a:path>
              </a:pathLst>
            </a:custGeom>
            <a:noFill/>
            <a:ln w="9525" cap="flat" cmpd="sng">
              <a:solidFill>
                <a:srgbClr val="0203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7" name="Google Shape;927;p22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376831" y="7497000"/>
              <a:ext cx="1127505" cy="1187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8" name="Google Shape;928;p22"/>
          <p:cNvSpPr/>
          <p:nvPr/>
        </p:nvSpPr>
        <p:spPr>
          <a:xfrm>
            <a:off x="7881157" y="5125622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4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91"/>
                </a:lnTo>
                <a:lnTo>
                  <a:pt x="148386" y="179654"/>
                </a:lnTo>
                <a:lnTo>
                  <a:pt x="93116" y="179654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41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14"/>
                </a:lnTo>
                <a:lnTo>
                  <a:pt x="276885" y="179654"/>
                </a:lnTo>
                <a:lnTo>
                  <a:pt x="283616" y="155879"/>
                </a:lnTo>
                <a:lnTo>
                  <a:pt x="285915" y="128981"/>
                </a:lnTo>
                <a:close/>
              </a:path>
              <a:path w="521334" h="258445" extrusionOk="0">
                <a:moveTo>
                  <a:pt x="520827" y="197205"/>
                </a:moveTo>
                <a:lnTo>
                  <a:pt x="519899" y="194792"/>
                </a:lnTo>
                <a:lnTo>
                  <a:pt x="516166" y="190842"/>
                </a:lnTo>
                <a:lnTo>
                  <a:pt x="513803" y="189865"/>
                </a:lnTo>
                <a:lnTo>
                  <a:pt x="391528" y="189865"/>
                </a:lnTo>
                <a:lnTo>
                  <a:pt x="391528" y="162217"/>
                </a:lnTo>
                <a:lnTo>
                  <a:pt x="488581" y="161886"/>
                </a:lnTo>
                <a:lnTo>
                  <a:pt x="490893" y="160909"/>
                </a:lnTo>
                <a:lnTo>
                  <a:pt x="494842" y="156959"/>
                </a:lnTo>
                <a:lnTo>
                  <a:pt x="495820" y="154546"/>
                </a:lnTo>
                <a:lnTo>
                  <a:pt x="495820" y="101676"/>
                </a:lnTo>
                <a:lnTo>
                  <a:pt x="494842" y="99377"/>
                </a:lnTo>
                <a:lnTo>
                  <a:pt x="490893" y="95440"/>
                </a:lnTo>
                <a:lnTo>
                  <a:pt x="488581" y="94437"/>
                </a:lnTo>
                <a:lnTo>
                  <a:pt x="391528" y="94437"/>
                </a:lnTo>
                <a:lnTo>
                  <a:pt x="391528" y="68122"/>
                </a:lnTo>
                <a:lnTo>
                  <a:pt x="504710" y="68122"/>
                </a:lnTo>
                <a:lnTo>
                  <a:pt x="507022" y="67144"/>
                </a:lnTo>
                <a:lnTo>
                  <a:pt x="510959" y="63195"/>
                </a:lnTo>
                <a:lnTo>
                  <a:pt x="511949" y="60769"/>
                </a:lnTo>
                <a:lnTo>
                  <a:pt x="511949" y="7251"/>
                </a:lnTo>
                <a:lnTo>
                  <a:pt x="510959" y="4940"/>
                </a:lnTo>
                <a:lnTo>
                  <a:pt x="507022" y="1003"/>
                </a:lnTo>
                <a:lnTo>
                  <a:pt x="504710" y="12"/>
                </a:lnTo>
                <a:lnTo>
                  <a:pt x="307632" y="12"/>
                </a:lnTo>
                <a:lnTo>
                  <a:pt x="305320" y="1003"/>
                </a:lnTo>
                <a:lnTo>
                  <a:pt x="301383" y="4940"/>
                </a:lnTo>
                <a:lnTo>
                  <a:pt x="300393" y="7251"/>
                </a:lnTo>
                <a:lnTo>
                  <a:pt x="300393" y="250723"/>
                </a:lnTo>
                <a:lnTo>
                  <a:pt x="301383" y="253034"/>
                </a:lnTo>
                <a:lnTo>
                  <a:pt x="305320" y="256984"/>
                </a:lnTo>
                <a:lnTo>
                  <a:pt x="307632" y="257962"/>
                </a:lnTo>
                <a:lnTo>
                  <a:pt x="310261" y="257962"/>
                </a:lnTo>
                <a:lnTo>
                  <a:pt x="513803" y="257962"/>
                </a:lnTo>
                <a:lnTo>
                  <a:pt x="516166" y="256984"/>
                </a:lnTo>
                <a:lnTo>
                  <a:pt x="519899" y="253034"/>
                </a:lnTo>
                <a:lnTo>
                  <a:pt x="520827" y="250723"/>
                </a:lnTo>
                <a:lnTo>
                  <a:pt x="520827" y="197205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2"/>
          <p:cNvSpPr/>
          <p:nvPr/>
        </p:nvSpPr>
        <p:spPr>
          <a:xfrm>
            <a:off x="8280518" y="5122461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52"/>
                </a:moveTo>
                <a:lnTo>
                  <a:pt x="189687" y="7239"/>
                </a:lnTo>
                <a:lnTo>
                  <a:pt x="185953" y="3289"/>
                </a:lnTo>
                <a:lnTo>
                  <a:pt x="183705" y="2298"/>
                </a:lnTo>
                <a:lnTo>
                  <a:pt x="181076" y="2298"/>
                </a:lnTo>
                <a:lnTo>
                  <a:pt x="108038" y="2298"/>
                </a:lnTo>
                <a:lnTo>
                  <a:pt x="105740" y="3289"/>
                </a:lnTo>
                <a:lnTo>
                  <a:pt x="101790" y="7239"/>
                </a:lnTo>
                <a:lnTo>
                  <a:pt x="100799" y="9652"/>
                </a:lnTo>
                <a:lnTo>
                  <a:pt x="100799" y="157924"/>
                </a:lnTo>
                <a:lnTo>
                  <a:pt x="98856" y="170307"/>
                </a:lnTo>
                <a:lnTo>
                  <a:pt x="93065" y="179158"/>
                </a:lnTo>
                <a:lnTo>
                  <a:pt x="83400" y="184454"/>
                </a:lnTo>
                <a:lnTo>
                  <a:pt x="69875" y="186220"/>
                </a:lnTo>
                <a:lnTo>
                  <a:pt x="61620" y="185712"/>
                </a:lnTo>
                <a:lnTo>
                  <a:pt x="25450" y="169773"/>
                </a:lnTo>
                <a:lnTo>
                  <a:pt x="15798" y="160896"/>
                </a:lnTo>
                <a:lnTo>
                  <a:pt x="13881" y="159727"/>
                </a:lnTo>
                <a:lnTo>
                  <a:pt x="9715" y="159067"/>
                </a:lnTo>
                <a:lnTo>
                  <a:pt x="7734" y="159359"/>
                </a:lnTo>
                <a:lnTo>
                  <a:pt x="4013" y="161112"/>
                </a:lnTo>
                <a:lnTo>
                  <a:pt x="2527" y="162483"/>
                </a:lnTo>
                <a:lnTo>
                  <a:pt x="330" y="166204"/>
                </a:lnTo>
                <a:lnTo>
                  <a:pt x="0" y="168452"/>
                </a:lnTo>
                <a:lnTo>
                  <a:pt x="10210" y="247205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36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10"/>
                </a:lnTo>
                <a:lnTo>
                  <a:pt x="190614" y="9652"/>
                </a:lnTo>
                <a:close/>
              </a:path>
              <a:path w="1727200" h="273050" extrusionOk="0">
                <a:moveTo>
                  <a:pt x="520712" y="252145"/>
                </a:moveTo>
                <a:lnTo>
                  <a:pt x="518960" y="248412"/>
                </a:lnTo>
                <a:lnTo>
                  <a:pt x="506463" y="225056"/>
                </a:lnTo>
                <a:lnTo>
                  <a:pt x="475462" y="167144"/>
                </a:lnTo>
                <a:lnTo>
                  <a:pt x="444817" y="109893"/>
                </a:lnTo>
                <a:lnTo>
                  <a:pt x="391629" y="10528"/>
                </a:lnTo>
                <a:lnTo>
                  <a:pt x="384289" y="4940"/>
                </a:lnTo>
                <a:lnTo>
                  <a:pt x="377164" y="4940"/>
                </a:lnTo>
                <a:lnTo>
                  <a:pt x="377164" y="167144"/>
                </a:lnTo>
                <a:lnTo>
                  <a:pt x="315963" y="167144"/>
                </a:lnTo>
                <a:lnTo>
                  <a:pt x="347548" y="109893"/>
                </a:lnTo>
                <a:lnTo>
                  <a:pt x="377164" y="167144"/>
                </a:lnTo>
                <a:lnTo>
                  <a:pt x="377164" y="4940"/>
                </a:lnTo>
                <a:lnTo>
                  <a:pt x="323202" y="4940"/>
                </a:lnTo>
                <a:lnTo>
                  <a:pt x="321551" y="5486"/>
                </a:lnTo>
                <a:lnTo>
                  <a:pt x="317601" y="7683"/>
                </a:lnTo>
                <a:lnTo>
                  <a:pt x="316293" y="8890"/>
                </a:lnTo>
                <a:lnTo>
                  <a:pt x="315633" y="10210"/>
                </a:lnTo>
                <a:lnTo>
                  <a:pt x="180403" y="248094"/>
                </a:lnTo>
                <a:lnTo>
                  <a:pt x="178206" y="251815"/>
                </a:lnTo>
                <a:lnTo>
                  <a:pt x="178104" y="255219"/>
                </a:lnTo>
                <a:lnTo>
                  <a:pt x="182041" y="261353"/>
                </a:lnTo>
                <a:lnTo>
                  <a:pt x="185229" y="262890"/>
                </a:lnTo>
                <a:lnTo>
                  <a:pt x="259473" y="262890"/>
                </a:lnTo>
                <a:lnTo>
                  <a:pt x="283718" y="225056"/>
                </a:lnTo>
                <a:lnTo>
                  <a:pt x="407098" y="225056"/>
                </a:lnTo>
                <a:lnTo>
                  <a:pt x="423875" y="257302"/>
                </a:lnTo>
                <a:lnTo>
                  <a:pt x="424535" y="258838"/>
                </a:lnTo>
                <a:lnTo>
                  <a:pt x="425792" y="260159"/>
                </a:lnTo>
                <a:lnTo>
                  <a:pt x="429526" y="262343"/>
                </a:lnTo>
                <a:lnTo>
                  <a:pt x="431228" y="262890"/>
                </a:lnTo>
                <a:lnTo>
                  <a:pt x="514134" y="262890"/>
                </a:lnTo>
                <a:lnTo>
                  <a:pt x="517207" y="261404"/>
                </a:lnTo>
                <a:lnTo>
                  <a:pt x="520712" y="255485"/>
                </a:lnTo>
                <a:lnTo>
                  <a:pt x="520712" y="252145"/>
                </a:lnTo>
                <a:close/>
              </a:path>
              <a:path w="1727200" h="273050" extrusionOk="0">
                <a:moveTo>
                  <a:pt x="794689" y="12166"/>
                </a:moveTo>
                <a:lnTo>
                  <a:pt x="793699" y="9867"/>
                </a:lnTo>
                <a:lnTo>
                  <a:pt x="789749" y="5930"/>
                </a:lnTo>
                <a:lnTo>
                  <a:pt x="787336" y="4927"/>
                </a:lnTo>
                <a:lnTo>
                  <a:pt x="717473" y="4927"/>
                </a:lnTo>
                <a:lnTo>
                  <a:pt x="715073" y="5930"/>
                </a:lnTo>
                <a:lnTo>
                  <a:pt x="711123" y="9867"/>
                </a:lnTo>
                <a:lnTo>
                  <a:pt x="710133" y="12166"/>
                </a:lnTo>
                <a:lnTo>
                  <a:pt x="710133" y="135890"/>
                </a:lnTo>
                <a:lnTo>
                  <a:pt x="691375" y="110058"/>
                </a:lnTo>
                <a:lnTo>
                  <a:pt x="616699" y="9220"/>
                </a:lnTo>
                <a:lnTo>
                  <a:pt x="616242" y="8115"/>
                </a:lnTo>
                <a:lnTo>
                  <a:pt x="615099" y="7124"/>
                </a:lnTo>
                <a:lnTo>
                  <a:pt x="611365" y="5372"/>
                </a:lnTo>
                <a:lnTo>
                  <a:pt x="609777" y="4927"/>
                </a:lnTo>
                <a:lnTo>
                  <a:pt x="532790" y="4927"/>
                </a:lnTo>
                <a:lnTo>
                  <a:pt x="530491" y="5930"/>
                </a:lnTo>
                <a:lnTo>
                  <a:pt x="526542" y="9867"/>
                </a:lnTo>
                <a:lnTo>
                  <a:pt x="525551" y="12166"/>
                </a:lnTo>
                <a:lnTo>
                  <a:pt x="525551" y="255651"/>
                </a:lnTo>
                <a:lnTo>
                  <a:pt x="526542" y="257949"/>
                </a:lnTo>
                <a:lnTo>
                  <a:pt x="530491" y="261899"/>
                </a:lnTo>
                <a:lnTo>
                  <a:pt x="532790" y="262877"/>
                </a:lnTo>
                <a:lnTo>
                  <a:pt x="602437" y="262877"/>
                </a:lnTo>
                <a:lnTo>
                  <a:pt x="604837" y="261899"/>
                </a:lnTo>
                <a:lnTo>
                  <a:pt x="608787" y="257949"/>
                </a:lnTo>
                <a:lnTo>
                  <a:pt x="609777" y="255651"/>
                </a:lnTo>
                <a:lnTo>
                  <a:pt x="609777" y="133908"/>
                </a:lnTo>
                <a:lnTo>
                  <a:pt x="703440" y="260045"/>
                </a:lnTo>
                <a:lnTo>
                  <a:pt x="704748" y="260972"/>
                </a:lnTo>
                <a:lnTo>
                  <a:pt x="708266" y="262509"/>
                </a:lnTo>
                <a:lnTo>
                  <a:pt x="709688" y="262877"/>
                </a:lnTo>
                <a:lnTo>
                  <a:pt x="787336" y="262877"/>
                </a:lnTo>
                <a:lnTo>
                  <a:pt x="789749" y="261899"/>
                </a:lnTo>
                <a:lnTo>
                  <a:pt x="793699" y="257949"/>
                </a:lnTo>
                <a:lnTo>
                  <a:pt x="794689" y="255651"/>
                </a:lnTo>
                <a:lnTo>
                  <a:pt x="794689" y="12166"/>
                </a:lnTo>
                <a:close/>
              </a:path>
              <a:path w="1727200" h="273050" extrusionOk="0">
                <a:moveTo>
                  <a:pt x="1035507" y="202133"/>
                </a:moveTo>
                <a:lnTo>
                  <a:pt x="1034580" y="199720"/>
                </a:lnTo>
                <a:lnTo>
                  <a:pt x="1030846" y="195770"/>
                </a:lnTo>
                <a:lnTo>
                  <a:pt x="1028484" y="194792"/>
                </a:lnTo>
                <a:lnTo>
                  <a:pt x="906208" y="194792"/>
                </a:lnTo>
                <a:lnTo>
                  <a:pt x="906208" y="167144"/>
                </a:lnTo>
                <a:lnTo>
                  <a:pt x="1003274" y="166814"/>
                </a:lnTo>
                <a:lnTo>
                  <a:pt x="1005573" y="165836"/>
                </a:lnTo>
                <a:lnTo>
                  <a:pt x="1009523" y="161886"/>
                </a:lnTo>
                <a:lnTo>
                  <a:pt x="1010500" y="159473"/>
                </a:lnTo>
                <a:lnTo>
                  <a:pt x="1010500" y="106603"/>
                </a:lnTo>
                <a:lnTo>
                  <a:pt x="1009523" y="104305"/>
                </a:lnTo>
                <a:lnTo>
                  <a:pt x="1005573" y="100368"/>
                </a:lnTo>
                <a:lnTo>
                  <a:pt x="1003274" y="99364"/>
                </a:lnTo>
                <a:lnTo>
                  <a:pt x="906208" y="99364"/>
                </a:lnTo>
                <a:lnTo>
                  <a:pt x="906208" y="73050"/>
                </a:lnTo>
                <a:lnTo>
                  <a:pt x="1019390" y="73050"/>
                </a:lnTo>
                <a:lnTo>
                  <a:pt x="1021689" y="72072"/>
                </a:lnTo>
                <a:lnTo>
                  <a:pt x="1025639" y="68122"/>
                </a:lnTo>
                <a:lnTo>
                  <a:pt x="1026629" y="65697"/>
                </a:lnTo>
                <a:lnTo>
                  <a:pt x="1026629" y="12179"/>
                </a:lnTo>
                <a:lnTo>
                  <a:pt x="1025639" y="9867"/>
                </a:lnTo>
                <a:lnTo>
                  <a:pt x="1021689" y="5930"/>
                </a:lnTo>
                <a:lnTo>
                  <a:pt x="1019390" y="4940"/>
                </a:lnTo>
                <a:lnTo>
                  <a:pt x="822312" y="4940"/>
                </a:lnTo>
                <a:lnTo>
                  <a:pt x="820000" y="5930"/>
                </a:lnTo>
                <a:lnTo>
                  <a:pt x="816051" y="9867"/>
                </a:lnTo>
                <a:lnTo>
                  <a:pt x="815073" y="12179"/>
                </a:lnTo>
                <a:lnTo>
                  <a:pt x="815073" y="255651"/>
                </a:lnTo>
                <a:lnTo>
                  <a:pt x="816051" y="257962"/>
                </a:lnTo>
                <a:lnTo>
                  <a:pt x="820000" y="261912"/>
                </a:lnTo>
                <a:lnTo>
                  <a:pt x="822312" y="262890"/>
                </a:lnTo>
                <a:lnTo>
                  <a:pt x="824941" y="262890"/>
                </a:lnTo>
                <a:lnTo>
                  <a:pt x="1028484" y="262890"/>
                </a:lnTo>
                <a:lnTo>
                  <a:pt x="1030846" y="261912"/>
                </a:lnTo>
                <a:lnTo>
                  <a:pt x="1034580" y="257962"/>
                </a:lnTo>
                <a:lnTo>
                  <a:pt x="1035507" y="255651"/>
                </a:lnTo>
                <a:lnTo>
                  <a:pt x="1035507" y="202133"/>
                </a:lnTo>
                <a:close/>
              </a:path>
              <a:path w="1727200" h="273050" extrusionOk="0">
                <a:moveTo>
                  <a:pt x="1128293" y="12179"/>
                </a:moveTo>
                <a:lnTo>
                  <a:pt x="1127480" y="9867"/>
                </a:lnTo>
                <a:lnTo>
                  <a:pt x="1124178" y="5930"/>
                </a:lnTo>
                <a:lnTo>
                  <a:pt x="1122146" y="4940"/>
                </a:lnTo>
                <a:lnTo>
                  <a:pt x="1056132" y="4940"/>
                </a:lnTo>
                <a:lnTo>
                  <a:pt x="1054100" y="5930"/>
                </a:lnTo>
                <a:lnTo>
                  <a:pt x="1050810" y="9867"/>
                </a:lnTo>
                <a:lnTo>
                  <a:pt x="1049997" y="12179"/>
                </a:lnTo>
                <a:lnTo>
                  <a:pt x="1049997" y="255651"/>
                </a:lnTo>
                <a:lnTo>
                  <a:pt x="1050810" y="257962"/>
                </a:lnTo>
                <a:lnTo>
                  <a:pt x="1054100" y="261912"/>
                </a:lnTo>
                <a:lnTo>
                  <a:pt x="1056132" y="262890"/>
                </a:lnTo>
                <a:lnTo>
                  <a:pt x="1058545" y="262890"/>
                </a:lnTo>
                <a:lnTo>
                  <a:pt x="1122146" y="262890"/>
                </a:lnTo>
                <a:lnTo>
                  <a:pt x="1124178" y="261912"/>
                </a:lnTo>
                <a:lnTo>
                  <a:pt x="1127480" y="257962"/>
                </a:lnTo>
                <a:lnTo>
                  <a:pt x="1128293" y="255651"/>
                </a:lnTo>
                <a:lnTo>
                  <a:pt x="1128293" y="12179"/>
                </a:lnTo>
                <a:close/>
              </a:path>
              <a:path w="1727200" h="273050" extrusionOk="0">
                <a:moveTo>
                  <a:pt x="1439265" y="254939"/>
                </a:moveTo>
                <a:lnTo>
                  <a:pt x="1439113" y="251472"/>
                </a:lnTo>
                <a:lnTo>
                  <a:pt x="1436916" y="247738"/>
                </a:lnTo>
                <a:lnTo>
                  <a:pt x="1396136" y="178981"/>
                </a:lnTo>
                <a:lnTo>
                  <a:pt x="1391843" y="171742"/>
                </a:lnTo>
                <a:lnTo>
                  <a:pt x="1361567" y="146405"/>
                </a:lnTo>
                <a:lnTo>
                  <a:pt x="1367497" y="144437"/>
                </a:lnTo>
                <a:lnTo>
                  <a:pt x="1400784" y="121920"/>
                </a:lnTo>
                <a:lnTo>
                  <a:pt x="1406017" y="112852"/>
                </a:lnTo>
                <a:lnTo>
                  <a:pt x="1407883" y="109639"/>
                </a:lnTo>
                <a:lnTo>
                  <a:pt x="1412138" y="94780"/>
                </a:lnTo>
                <a:lnTo>
                  <a:pt x="1413560" y="77317"/>
                </a:lnTo>
                <a:lnTo>
                  <a:pt x="1412087" y="63830"/>
                </a:lnTo>
                <a:lnTo>
                  <a:pt x="1385912" y="23685"/>
                </a:lnTo>
                <a:lnTo>
                  <a:pt x="1337983" y="6108"/>
                </a:lnTo>
                <a:lnTo>
                  <a:pt x="1322412" y="5207"/>
                </a:lnTo>
                <a:lnTo>
                  <a:pt x="1322412" y="79082"/>
                </a:lnTo>
                <a:lnTo>
                  <a:pt x="1322412" y="96850"/>
                </a:lnTo>
                <a:lnTo>
                  <a:pt x="1284681" y="112509"/>
                </a:lnTo>
                <a:lnTo>
                  <a:pt x="1273403" y="112852"/>
                </a:lnTo>
                <a:lnTo>
                  <a:pt x="1233919" y="112852"/>
                </a:lnTo>
                <a:lnTo>
                  <a:pt x="1233919" y="63830"/>
                </a:lnTo>
                <a:lnTo>
                  <a:pt x="1285240" y="63830"/>
                </a:lnTo>
                <a:lnTo>
                  <a:pt x="1322412" y="79082"/>
                </a:lnTo>
                <a:lnTo>
                  <a:pt x="1322412" y="5207"/>
                </a:lnTo>
                <a:lnTo>
                  <a:pt x="1317815" y="4927"/>
                </a:lnTo>
                <a:lnTo>
                  <a:pt x="1150010" y="4927"/>
                </a:lnTo>
                <a:lnTo>
                  <a:pt x="1147711" y="5918"/>
                </a:lnTo>
                <a:lnTo>
                  <a:pt x="1143762" y="9867"/>
                </a:lnTo>
                <a:lnTo>
                  <a:pt x="1142771" y="12166"/>
                </a:lnTo>
                <a:lnTo>
                  <a:pt x="1142771" y="255651"/>
                </a:lnTo>
                <a:lnTo>
                  <a:pt x="1143762" y="257949"/>
                </a:lnTo>
                <a:lnTo>
                  <a:pt x="1147711" y="261899"/>
                </a:lnTo>
                <a:lnTo>
                  <a:pt x="1150010" y="262877"/>
                </a:lnTo>
                <a:lnTo>
                  <a:pt x="1228534" y="262877"/>
                </a:lnTo>
                <a:lnTo>
                  <a:pt x="1230947" y="261899"/>
                </a:lnTo>
                <a:lnTo>
                  <a:pt x="1234897" y="257949"/>
                </a:lnTo>
                <a:lnTo>
                  <a:pt x="1235887" y="255651"/>
                </a:lnTo>
                <a:lnTo>
                  <a:pt x="1235887" y="171742"/>
                </a:lnTo>
                <a:lnTo>
                  <a:pt x="1279652" y="171742"/>
                </a:lnTo>
                <a:lnTo>
                  <a:pt x="1286433" y="172402"/>
                </a:lnTo>
                <a:lnTo>
                  <a:pt x="1288199" y="173723"/>
                </a:lnTo>
                <a:lnTo>
                  <a:pt x="1289304" y="174371"/>
                </a:lnTo>
                <a:lnTo>
                  <a:pt x="1290345" y="175260"/>
                </a:lnTo>
                <a:lnTo>
                  <a:pt x="1292313" y="177457"/>
                </a:lnTo>
                <a:lnTo>
                  <a:pt x="1293241" y="178549"/>
                </a:lnTo>
                <a:lnTo>
                  <a:pt x="1294117" y="179641"/>
                </a:lnTo>
                <a:lnTo>
                  <a:pt x="1293799" y="178981"/>
                </a:lnTo>
                <a:lnTo>
                  <a:pt x="1335913" y="257289"/>
                </a:lnTo>
                <a:lnTo>
                  <a:pt x="1343037" y="262877"/>
                </a:lnTo>
                <a:lnTo>
                  <a:pt x="1432521" y="262877"/>
                </a:lnTo>
                <a:lnTo>
                  <a:pt x="1435544" y="261289"/>
                </a:lnTo>
                <a:lnTo>
                  <a:pt x="1439265" y="254939"/>
                </a:lnTo>
                <a:close/>
              </a:path>
              <a:path w="1727200" h="273050" extrusionOk="0">
                <a:moveTo>
                  <a:pt x="1727098" y="133591"/>
                </a:moveTo>
                <a:lnTo>
                  <a:pt x="1717827" y="76669"/>
                </a:lnTo>
                <a:lnTo>
                  <a:pt x="1687944" y="33070"/>
                </a:lnTo>
                <a:lnTo>
                  <a:pt x="1639493" y="8267"/>
                </a:lnTo>
                <a:lnTo>
                  <a:pt x="1635963" y="7569"/>
                </a:lnTo>
                <a:lnTo>
                  <a:pt x="1635963" y="133591"/>
                </a:lnTo>
                <a:lnTo>
                  <a:pt x="1634947" y="146862"/>
                </a:lnTo>
                <a:lnTo>
                  <a:pt x="1610614" y="182448"/>
                </a:lnTo>
                <a:lnTo>
                  <a:pt x="1572463" y="190500"/>
                </a:lnTo>
                <a:lnTo>
                  <a:pt x="1557921" y="189611"/>
                </a:lnTo>
                <a:lnTo>
                  <a:pt x="1518361" y="168160"/>
                </a:lnTo>
                <a:lnTo>
                  <a:pt x="1509293" y="133591"/>
                </a:lnTo>
                <a:lnTo>
                  <a:pt x="1510309" y="120319"/>
                </a:lnTo>
                <a:lnTo>
                  <a:pt x="1534401" y="84721"/>
                </a:lnTo>
                <a:lnTo>
                  <a:pt x="1572463" y="76669"/>
                </a:lnTo>
                <a:lnTo>
                  <a:pt x="1587017" y="77558"/>
                </a:lnTo>
                <a:lnTo>
                  <a:pt x="1626793" y="99009"/>
                </a:lnTo>
                <a:lnTo>
                  <a:pt x="1635963" y="133591"/>
                </a:lnTo>
                <a:lnTo>
                  <a:pt x="1635963" y="7569"/>
                </a:lnTo>
                <a:lnTo>
                  <a:pt x="1608302" y="2070"/>
                </a:lnTo>
                <a:lnTo>
                  <a:pt x="1572463" y="0"/>
                </a:lnTo>
                <a:lnTo>
                  <a:pt x="1536623" y="2070"/>
                </a:lnTo>
                <a:lnTo>
                  <a:pt x="1478876" y="18605"/>
                </a:lnTo>
                <a:lnTo>
                  <a:pt x="1439849" y="51752"/>
                </a:lnTo>
                <a:lnTo>
                  <a:pt x="1420279" y="102019"/>
                </a:lnTo>
                <a:lnTo>
                  <a:pt x="1417828" y="133591"/>
                </a:lnTo>
                <a:lnTo>
                  <a:pt x="1420279" y="165150"/>
                </a:lnTo>
                <a:lnTo>
                  <a:pt x="1439849" y="215328"/>
                </a:lnTo>
                <a:lnTo>
                  <a:pt x="1478876" y="248323"/>
                </a:lnTo>
                <a:lnTo>
                  <a:pt x="1536623" y="264782"/>
                </a:lnTo>
                <a:lnTo>
                  <a:pt x="1572463" y="266839"/>
                </a:lnTo>
                <a:lnTo>
                  <a:pt x="1608302" y="264782"/>
                </a:lnTo>
                <a:lnTo>
                  <a:pt x="1666049" y="248323"/>
                </a:lnTo>
                <a:lnTo>
                  <a:pt x="1705076" y="215328"/>
                </a:lnTo>
                <a:lnTo>
                  <a:pt x="1724660" y="165150"/>
                </a:lnTo>
                <a:lnTo>
                  <a:pt x="1727098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0" name="Google Shape;930;p2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7553405" y="5014336"/>
            <a:ext cx="66161" cy="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7660146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2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7767787" y="5015413"/>
            <a:ext cx="67871" cy="6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2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7878845" y="5015413"/>
            <a:ext cx="50498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2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7975958" y="5015418"/>
            <a:ext cx="58235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2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080719" y="5015413"/>
            <a:ext cx="60671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8186472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8356751" y="5015413"/>
            <a:ext cx="61119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2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8459168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2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8629451" y="5015413"/>
            <a:ext cx="50498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2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8720802" y="5014336"/>
            <a:ext cx="61387" cy="68767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22"/>
          <p:cNvSpPr/>
          <p:nvPr/>
        </p:nvSpPr>
        <p:spPr>
          <a:xfrm>
            <a:off x="8819172" y="5015707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2" name="Google Shape;942;p2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8908818" y="5014968"/>
            <a:ext cx="68588" cy="6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2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9020598" y="5015413"/>
            <a:ext cx="61119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9123018" y="5014336"/>
            <a:ext cx="70665" cy="68856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22"/>
          <p:cNvSpPr/>
          <p:nvPr/>
        </p:nvSpPr>
        <p:spPr>
          <a:xfrm>
            <a:off x="5989535" y="1477627"/>
            <a:ext cx="0" cy="4248376"/>
          </a:xfrm>
          <a:custGeom>
            <a:avLst/>
            <a:gdLst/>
            <a:ahLst/>
            <a:cxnLst/>
            <a:rect l="l" t="t" r="r" b="b"/>
            <a:pathLst>
              <a:path w="120000" h="6624320" extrusionOk="0">
                <a:moveTo>
                  <a:pt x="0" y="0"/>
                </a:moveTo>
                <a:lnTo>
                  <a:pt x="0" y="6624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22"/>
          <p:cNvSpPr txBox="1"/>
          <p:nvPr/>
        </p:nvSpPr>
        <p:spPr>
          <a:xfrm>
            <a:off x="1583890" y="664222"/>
            <a:ext cx="3423706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3D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OPÇÃO COM NOME DA SECRETARIA EM 1 LINHA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7" name="Google Shape;947;p22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948" name="Google Shape;948;p22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9" name="Google Shape;949;p22"/>
          <p:cNvSpPr txBox="1"/>
          <p:nvPr/>
        </p:nvSpPr>
        <p:spPr>
          <a:xfrm>
            <a:off x="3253744" y="1453192"/>
            <a:ext cx="990419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COM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0" name="Google Shape;950;p22"/>
          <p:cNvSpPr txBox="1"/>
          <p:nvPr/>
        </p:nvSpPr>
        <p:spPr>
          <a:xfrm>
            <a:off x="7569656" y="1453192"/>
            <a:ext cx="97535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SEM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3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6" name="Google Shape;956;p23"/>
          <p:cNvSpPr txBox="1"/>
          <p:nvPr/>
        </p:nvSpPr>
        <p:spPr>
          <a:xfrm>
            <a:off x="1583889" y="664222"/>
            <a:ext cx="3421670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2D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OPÇÃO COM NOME DA SECRETARIA EM 1 LINHA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7" name="Google Shape;957;p23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8" name="Google Shape;958;p23"/>
          <p:cNvSpPr txBox="1"/>
          <p:nvPr/>
        </p:nvSpPr>
        <p:spPr>
          <a:xfrm>
            <a:off x="3253744" y="1453192"/>
            <a:ext cx="990419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COM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9" name="Google Shape;959;p23"/>
          <p:cNvSpPr txBox="1"/>
          <p:nvPr/>
        </p:nvSpPr>
        <p:spPr>
          <a:xfrm>
            <a:off x="7569656" y="1453192"/>
            <a:ext cx="97535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SEM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60" name="Google Shape;9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519" y="3749951"/>
            <a:ext cx="2302162" cy="1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23"/>
          <p:cNvSpPr/>
          <p:nvPr/>
        </p:nvSpPr>
        <p:spPr>
          <a:xfrm>
            <a:off x="2666862" y="3514188"/>
            <a:ext cx="520051" cy="195070"/>
          </a:xfrm>
          <a:custGeom>
            <a:avLst/>
            <a:gdLst/>
            <a:ahLst/>
            <a:cxnLst/>
            <a:rect l="l" t="t" r="r" b="b"/>
            <a:pathLst>
              <a:path w="810894" h="304164" extrusionOk="0">
                <a:moveTo>
                  <a:pt x="337439" y="290156"/>
                </a:moveTo>
                <a:lnTo>
                  <a:pt x="288340" y="203708"/>
                </a:lnTo>
                <a:lnTo>
                  <a:pt x="256997" y="170891"/>
                </a:lnTo>
                <a:lnTo>
                  <a:pt x="249008" y="166636"/>
                </a:lnTo>
                <a:lnTo>
                  <a:pt x="255752" y="164388"/>
                </a:lnTo>
                <a:lnTo>
                  <a:pt x="293636" y="138760"/>
                </a:lnTo>
                <a:lnTo>
                  <a:pt x="308178" y="87998"/>
                </a:lnTo>
                <a:lnTo>
                  <a:pt x="306501" y="72644"/>
                </a:lnTo>
                <a:lnTo>
                  <a:pt x="276720" y="26974"/>
                </a:lnTo>
                <a:lnTo>
                  <a:pt x="222173" y="6946"/>
                </a:lnTo>
                <a:lnTo>
                  <a:pt x="204444" y="5918"/>
                </a:lnTo>
                <a:lnTo>
                  <a:pt x="204444" y="90004"/>
                </a:lnTo>
                <a:lnTo>
                  <a:pt x="204444" y="99237"/>
                </a:lnTo>
                <a:lnTo>
                  <a:pt x="172707" y="126860"/>
                </a:lnTo>
                <a:lnTo>
                  <a:pt x="148666" y="128447"/>
                </a:lnTo>
                <a:lnTo>
                  <a:pt x="103720" y="128447"/>
                </a:lnTo>
                <a:lnTo>
                  <a:pt x="103720" y="72644"/>
                </a:lnTo>
                <a:lnTo>
                  <a:pt x="162140" y="72644"/>
                </a:lnTo>
                <a:lnTo>
                  <a:pt x="200825" y="83261"/>
                </a:lnTo>
                <a:lnTo>
                  <a:pt x="204444" y="90004"/>
                </a:lnTo>
                <a:lnTo>
                  <a:pt x="204444" y="5918"/>
                </a:lnTo>
                <a:lnTo>
                  <a:pt x="199212" y="5613"/>
                </a:lnTo>
                <a:lnTo>
                  <a:pt x="8242" y="5613"/>
                </a:lnTo>
                <a:lnTo>
                  <a:pt x="5613" y="6743"/>
                </a:lnTo>
                <a:lnTo>
                  <a:pt x="1117" y="11239"/>
                </a:lnTo>
                <a:lnTo>
                  <a:pt x="0" y="13855"/>
                </a:lnTo>
                <a:lnTo>
                  <a:pt x="0" y="290957"/>
                </a:lnTo>
                <a:lnTo>
                  <a:pt x="1117" y="293573"/>
                </a:lnTo>
                <a:lnTo>
                  <a:pt x="5613" y="298069"/>
                </a:lnTo>
                <a:lnTo>
                  <a:pt x="8242" y="299186"/>
                </a:lnTo>
                <a:lnTo>
                  <a:pt x="97599" y="299186"/>
                </a:lnTo>
                <a:lnTo>
                  <a:pt x="100355" y="298069"/>
                </a:lnTo>
                <a:lnTo>
                  <a:pt x="104851" y="293573"/>
                </a:lnTo>
                <a:lnTo>
                  <a:pt x="105968" y="290957"/>
                </a:lnTo>
                <a:lnTo>
                  <a:pt x="105968" y="195465"/>
                </a:lnTo>
                <a:lnTo>
                  <a:pt x="155778" y="195465"/>
                </a:lnTo>
                <a:lnTo>
                  <a:pt x="163499" y="196215"/>
                </a:lnTo>
                <a:lnTo>
                  <a:pt x="165506" y="197726"/>
                </a:lnTo>
                <a:lnTo>
                  <a:pt x="166751" y="198462"/>
                </a:lnTo>
                <a:lnTo>
                  <a:pt x="167944" y="199466"/>
                </a:lnTo>
                <a:lnTo>
                  <a:pt x="170192" y="201968"/>
                </a:lnTo>
                <a:lnTo>
                  <a:pt x="171246" y="203212"/>
                </a:lnTo>
                <a:lnTo>
                  <a:pt x="172250" y="204457"/>
                </a:lnTo>
                <a:lnTo>
                  <a:pt x="171869" y="203708"/>
                </a:lnTo>
                <a:lnTo>
                  <a:pt x="219811" y="292823"/>
                </a:lnTo>
                <a:lnTo>
                  <a:pt x="227914" y="299186"/>
                </a:lnTo>
                <a:lnTo>
                  <a:pt x="329768" y="299186"/>
                </a:lnTo>
                <a:lnTo>
                  <a:pt x="333197" y="297383"/>
                </a:lnTo>
                <a:lnTo>
                  <a:pt x="337439" y="290156"/>
                </a:lnTo>
                <a:close/>
              </a:path>
              <a:path w="810894" h="304164" extrusionOk="0">
                <a:moveTo>
                  <a:pt x="442226" y="13855"/>
                </a:moveTo>
                <a:lnTo>
                  <a:pt x="441286" y="11226"/>
                </a:lnTo>
                <a:lnTo>
                  <a:pt x="437540" y="6743"/>
                </a:lnTo>
                <a:lnTo>
                  <a:pt x="435229" y="5613"/>
                </a:lnTo>
                <a:lnTo>
                  <a:pt x="360083" y="5613"/>
                </a:lnTo>
                <a:lnTo>
                  <a:pt x="357784" y="6743"/>
                </a:lnTo>
                <a:lnTo>
                  <a:pt x="354037" y="11226"/>
                </a:lnTo>
                <a:lnTo>
                  <a:pt x="353110" y="13855"/>
                </a:lnTo>
                <a:lnTo>
                  <a:pt x="353110" y="290957"/>
                </a:lnTo>
                <a:lnTo>
                  <a:pt x="354037" y="293573"/>
                </a:lnTo>
                <a:lnTo>
                  <a:pt x="357784" y="298069"/>
                </a:lnTo>
                <a:lnTo>
                  <a:pt x="360083" y="299186"/>
                </a:lnTo>
                <a:lnTo>
                  <a:pt x="362839" y="299186"/>
                </a:lnTo>
                <a:lnTo>
                  <a:pt x="435229" y="299186"/>
                </a:lnTo>
                <a:lnTo>
                  <a:pt x="437540" y="298069"/>
                </a:lnTo>
                <a:lnTo>
                  <a:pt x="441286" y="293573"/>
                </a:lnTo>
                <a:lnTo>
                  <a:pt x="442226" y="290957"/>
                </a:lnTo>
                <a:lnTo>
                  <a:pt x="442226" y="13855"/>
                </a:lnTo>
                <a:close/>
              </a:path>
              <a:path w="810894" h="304164" extrusionOk="0">
                <a:moveTo>
                  <a:pt x="810679" y="152031"/>
                </a:moveTo>
                <a:lnTo>
                  <a:pt x="807885" y="116103"/>
                </a:lnTo>
                <a:lnTo>
                  <a:pt x="800125" y="87249"/>
                </a:lnTo>
                <a:lnTo>
                  <a:pt x="799541" y="85051"/>
                </a:lnTo>
                <a:lnTo>
                  <a:pt x="766127" y="37630"/>
                </a:lnTo>
                <a:lnTo>
                  <a:pt x="710984" y="9410"/>
                </a:lnTo>
                <a:lnTo>
                  <a:pt x="706958" y="8623"/>
                </a:lnTo>
                <a:lnTo>
                  <a:pt x="706958" y="152031"/>
                </a:lnTo>
                <a:lnTo>
                  <a:pt x="705789" y="167144"/>
                </a:lnTo>
                <a:lnTo>
                  <a:pt x="678116" y="207645"/>
                </a:lnTo>
                <a:lnTo>
                  <a:pt x="634695" y="216801"/>
                </a:lnTo>
                <a:lnTo>
                  <a:pt x="618134" y="215785"/>
                </a:lnTo>
                <a:lnTo>
                  <a:pt x="581152" y="200520"/>
                </a:lnTo>
                <a:lnTo>
                  <a:pt x="562800" y="152031"/>
                </a:lnTo>
                <a:lnTo>
                  <a:pt x="563943" y="136931"/>
                </a:lnTo>
                <a:lnTo>
                  <a:pt x="591362" y="96405"/>
                </a:lnTo>
                <a:lnTo>
                  <a:pt x="634695" y="87249"/>
                </a:lnTo>
                <a:lnTo>
                  <a:pt x="651243" y="88265"/>
                </a:lnTo>
                <a:lnTo>
                  <a:pt x="688428" y="103530"/>
                </a:lnTo>
                <a:lnTo>
                  <a:pt x="706958" y="152031"/>
                </a:lnTo>
                <a:lnTo>
                  <a:pt x="706958" y="8623"/>
                </a:lnTo>
                <a:lnTo>
                  <a:pt x="675474" y="2362"/>
                </a:lnTo>
                <a:lnTo>
                  <a:pt x="634695" y="0"/>
                </a:lnTo>
                <a:lnTo>
                  <a:pt x="593902" y="2362"/>
                </a:lnTo>
                <a:lnTo>
                  <a:pt x="528180" y="21170"/>
                </a:lnTo>
                <a:lnTo>
                  <a:pt x="483755" y="58902"/>
                </a:lnTo>
                <a:lnTo>
                  <a:pt x="461479" y="116103"/>
                </a:lnTo>
                <a:lnTo>
                  <a:pt x="458698" y="152031"/>
                </a:lnTo>
                <a:lnTo>
                  <a:pt x="461479" y="187960"/>
                </a:lnTo>
                <a:lnTo>
                  <a:pt x="483755" y="245059"/>
                </a:lnTo>
                <a:lnTo>
                  <a:pt x="528180" y="282613"/>
                </a:lnTo>
                <a:lnTo>
                  <a:pt x="593902" y="301345"/>
                </a:lnTo>
                <a:lnTo>
                  <a:pt x="634695" y="303682"/>
                </a:lnTo>
                <a:lnTo>
                  <a:pt x="675474" y="301345"/>
                </a:lnTo>
                <a:lnTo>
                  <a:pt x="741197" y="282613"/>
                </a:lnTo>
                <a:lnTo>
                  <a:pt x="785609" y="245059"/>
                </a:lnTo>
                <a:lnTo>
                  <a:pt x="800125" y="216801"/>
                </a:lnTo>
                <a:lnTo>
                  <a:pt x="807885" y="187960"/>
                </a:lnTo>
                <a:lnTo>
                  <a:pt x="810679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3"/>
          <p:cNvSpPr/>
          <p:nvPr/>
        </p:nvSpPr>
        <p:spPr>
          <a:xfrm>
            <a:off x="3261218" y="3517787"/>
            <a:ext cx="380367" cy="188554"/>
          </a:xfrm>
          <a:custGeom>
            <a:avLst/>
            <a:gdLst/>
            <a:ahLst/>
            <a:cxnLst/>
            <a:rect l="l" t="t" r="r" b="b"/>
            <a:pathLst>
              <a:path w="593089" h="294004" extrusionOk="0">
                <a:moveTo>
                  <a:pt x="325399" y="146786"/>
                </a:moveTo>
                <a:lnTo>
                  <a:pt x="315455" y="89128"/>
                </a:lnTo>
                <a:lnTo>
                  <a:pt x="283832" y="40817"/>
                </a:lnTo>
                <a:lnTo>
                  <a:pt x="235623" y="10210"/>
                </a:lnTo>
                <a:lnTo>
                  <a:pt x="223545" y="7010"/>
                </a:lnTo>
                <a:lnTo>
                  <a:pt x="223545" y="147167"/>
                </a:lnTo>
                <a:lnTo>
                  <a:pt x="222681" y="160515"/>
                </a:lnTo>
                <a:lnTo>
                  <a:pt x="201942" y="196342"/>
                </a:lnTo>
                <a:lnTo>
                  <a:pt x="168871" y="204457"/>
                </a:lnTo>
                <a:lnTo>
                  <a:pt x="105968" y="204457"/>
                </a:lnTo>
                <a:lnTo>
                  <a:pt x="105968" y="89128"/>
                </a:lnTo>
                <a:lnTo>
                  <a:pt x="171869" y="89128"/>
                </a:lnTo>
                <a:lnTo>
                  <a:pt x="210439" y="103733"/>
                </a:lnTo>
                <a:lnTo>
                  <a:pt x="223545" y="147167"/>
                </a:lnTo>
                <a:lnTo>
                  <a:pt x="223545" y="7010"/>
                </a:lnTo>
                <a:lnTo>
                  <a:pt x="206819" y="2552"/>
                </a:lnTo>
                <a:lnTo>
                  <a:pt x="17486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42"/>
                </a:lnTo>
                <a:lnTo>
                  <a:pt x="0" y="285343"/>
                </a:lnTo>
                <a:lnTo>
                  <a:pt x="1117" y="287959"/>
                </a:lnTo>
                <a:lnTo>
                  <a:pt x="5613" y="292455"/>
                </a:lnTo>
                <a:lnTo>
                  <a:pt x="8356" y="293573"/>
                </a:lnTo>
                <a:lnTo>
                  <a:pt x="176364" y="293573"/>
                </a:lnTo>
                <a:lnTo>
                  <a:pt x="235902" y="283273"/>
                </a:lnTo>
                <a:lnTo>
                  <a:pt x="283451" y="252387"/>
                </a:lnTo>
                <a:lnTo>
                  <a:pt x="314921" y="205206"/>
                </a:lnTo>
                <a:lnTo>
                  <a:pt x="315125" y="204457"/>
                </a:lnTo>
                <a:lnTo>
                  <a:pt x="322783" y="177406"/>
                </a:lnTo>
                <a:lnTo>
                  <a:pt x="325399" y="146786"/>
                </a:lnTo>
                <a:close/>
              </a:path>
              <a:path w="593089" h="294004" extrusionOk="0">
                <a:moveTo>
                  <a:pt x="592747" y="224434"/>
                </a:moveTo>
                <a:lnTo>
                  <a:pt x="591680" y="221678"/>
                </a:lnTo>
                <a:lnTo>
                  <a:pt x="587438" y="217195"/>
                </a:lnTo>
                <a:lnTo>
                  <a:pt x="584758" y="216065"/>
                </a:lnTo>
                <a:lnTo>
                  <a:pt x="445592" y="216065"/>
                </a:lnTo>
                <a:lnTo>
                  <a:pt x="445592" y="184607"/>
                </a:lnTo>
                <a:lnTo>
                  <a:pt x="556056" y="184238"/>
                </a:lnTo>
                <a:lnTo>
                  <a:pt x="558673" y="183121"/>
                </a:lnTo>
                <a:lnTo>
                  <a:pt x="563168" y="178612"/>
                </a:lnTo>
                <a:lnTo>
                  <a:pt x="564286" y="175869"/>
                </a:lnTo>
                <a:lnTo>
                  <a:pt x="564286" y="115709"/>
                </a:lnTo>
                <a:lnTo>
                  <a:pt x="563168" y="113080"/>
                </a:lnTo>
                <a:lnTo>
                  <a:pt x="558673" y="108597"/>
                </a:lnTo>
                <a:lnTo>
                  <a:pt x="556056" y="107467"/>
                </a:lnTo>
                <a:lnTo>
                  <a:pt x="445592" y="107467"/>
                </a:lnTo>
                <a:lnTo>
                  <a:pt x="445592" y="77520"/>
                </a:lnTo>
                <a:lnTo>
                  <a:pt x="574395" y="77520"/>
                </a:lnTo>
                <a:lnTo>
                  <a:pt x="577024" y="76403"/>
                </a:lnTo>
                <a:lnTo>
                  <a:pt x="581520" y="71907"/>
                </a:lnTo>
                <a:lnTo>
                  <a:pt x="582637" y="69151"/>
                </a:lnTo>
                <a:lnTo>
                  <a:pt x="582637" y="8242"/>
                </a:lnTo>
                <a:lnTo>
                  <a:pt x="581520" y="5613"/>
                </a:lnTo>
                <a:lnTo>
                  <a:pt x="577024" y="1130"/>
                </a:lnTo>
                <a:lnTo>
                  <a:pt x="574395" y="0"/>
                </a:lnTo>
                <a:lnTo>
                  <a:pt x="350100" y="0"/>
                </a:lnTo>
                <a:lnTo>
                  <a:pt x="347484" y="1130"/>
                </a:lnTo>
                <a:lnTo>
                  <a:pt x="342988" y="5613"/>
                </a:lnTo>
                <a:lnTo>
                  <a:pt x="341871" y="8242"/>
                </a:lnTo>
                <a:lnTo>
                  <a:pt x="341871" y="285343"/>
                </a:lnTo>
                <a:lnTo>
                  <a:pt x="342988" y="287959"/>
                </a:lnTo>
                <a:lnTo>
                  <a:pt x="347484" y="292455"/>
                </a:lnTo>
                <a:lnTo>
                  <a:pt x="350100" y="293573"/>
                </a:lnTo>
                <a:lnTo>
                  <a:pt x="353098" y="293573"/>
                </a:lnTo>
                <a:lnTo>
                  <a:pt x="584758" y="293573"/>
                </a:lnTo>
                <a:lnTo>
                  <a:pt x="587438" y="292455"/>
                </a:lnTo>
                <a:lnTo>
                  <a:pt x="591680" y="287959"/>
                </a:lnTo>
                <a:lnTo>
                  <a:pt x="592747" y="285343"/>
                </a:lnTo>
                <a:lnTo>
                  <a:pt x="592747" y="22443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3"/>
          <p:cNvSpPr/>
          <p:nvPr/>
        </p:nvSpPr>
        <p:spPr>
          <a:xfrm>
            <a:off x="3715720" y="3514187"/>
            <a:ext cx="1260829" cy="199143"/>
          </a:xfrm>
          <a:custGeom>
            <a:avLst/>
            <a:gdLst/>
            <a:ahLst/>
            <a:cxnLst/>
            <a:rect l="l" t="t" r="r" b="b"/>
            <a:pathLst>
              <a:path w="1965960" h="310514" extrusionOk="0">
                <a:moveTo>
                  <a:pt x="216941" y="10998"/>
                </a:moveTo>
                <a:lnTo>
                  <a:pt x="215874" y="8242"/>
                </a:lnTo>
                <a:lnTo>
                  <a:pt x="211632" y="3733"/>
                </a:lnTo>
                <a:lnTo>
                  <a:pt x="209080" y="2616"/>
                </a:lnTo>
                <a:lnTo>
                  <a:pt x="206082" y="2616"/>
                </a:lnTo>
                <a:lnTo>
                  <a:pt x="122948" y="2616"/>
                </a:lnTo>
                <a:lnTo>
                  <a:pt x="120332" y="3733"/>
                </a:lnTo>
                <a:lnTo>
                  <a:pt x="115836" y="8242"/>
                </a:lnTo>
                <a:lnTo>
                  <a:pt x="114719" y="10998"/>
                </a:lnTo>
                <a:lnTo>
                  <a:pt x="114719" y="179730"/>
                </a:lnTo>
                <a:lnTo>
                  <a:pt x="112522" y="193827"/>
                </a:lnTo>
                <a:lnTo>
                  <a:pt x="105918" y="203898"/>
                </a:lnTo>
                <a:lnTo>
                  <a:pt x="94919" y="209931"/>
                </a:lnTo>
                <a:lnTo>
                  <a:pt x="79514" y="211937"/>
                </a:lnTo>
                <a:lnTo>
                  <a:pt x="70142" y="211366"/>
                </a:lnTo>
                <a:lnTo>
                  <a:pt x="28968" y="193217"/>
                </a:lnTo>
                <a:lnTo>
                  <a:pt x="17983" y="183108"/>
                </a:lnTo>
                <a:lnTo>
                  <a:pt x="15798" y="181787"/>
                </a:lnTo>
                <a:lnTo>
                  <a:pt x="11049" y="181038"/>
                </a:lnTo>
                <a:lnTo>
                  <a:pt x="8801" y="181356"/>
                </a:lnTo>
                <a:lnTo>
                  <a:pt x="4559" y="183349"/>
                </a:lnTo>
                <a:lnTo>
                  <a:pt x="2882" y="184924"/>
                </a:lnTo>
                <a:lnTo>
                  <a:pt x="381" y="189153"/>
                </a:lnTo>
                <a:lnTo>
                  <a:pt x="0" y="191719"/>
                </a:lnTo>
                <a:lnTo>
                  <a:pt x="11607" y="281343"/>
                </a:lnTo>
                <a:lnTo>
                  <a:pt x="51435" y="301421"/>
                </a:lnTo>
                <a:lnTo>
                  <a:pt x="92506" y="309854"/>
                </a:lnTo>
                <a:lnTo>
                  <a:pt x="105727" y="310413"/>
                </a:lnTo>
                <a:lnTo>
                  <a:pt x="129108" y="308648"/>
                </a:lnTo>
                <a:lnTo>
                  <a:pt x="168998" y="294411"/>
                </a:lnTo>
                <a:lnTo>
                  <a:pt x="199263" y="266166"/>
                </a:lnTo>
                <a:lnTo>
                  <a:pt x="214985" y="228536"/>
                </a:lnTo>
                <a:lnTo>
                  <a:pt x="216941" y="206692"/>
                </a:lnTo>
                <a:lnTo>
                  <a:pt x="216941" y="10998"/>
                </a:lnTo>
                <a:close/>
              </a:path>
              <a:path w="1965960" h="310514" extrusionOk="0">
                <a:moveTo>
                  <a:pt x="592632" y="286956"/>
                </a:moveTo>
                <a:lnTo>
                  <a:pt x="590638" y="282714"/>
                </a:lnTo>
                <a:lnTo>
                  <a:pt x="576402" y="256120"/>
                </a:lnTo>
                <a:lnTo>
                  <a:pt x="541134" y="190220"/>
                </a:lnTo>
                <a:lnTo>
                  <a:pt x="506247" y="125056"/>
                </a:lnTo>
                <a:lnTo>
                  <a:pt x="445731" y="11988"/>
                </a:lnTo>
                <a:lnTo>
                  <a:pt x="444728" y="10248"/>
                </a:lnTo>
                <a:lnTo>
                  <a:pt x="443230" y="8737"/>
                </a:lnTo>
                <a:lnTo>
                  <a:pt x="439242" y="6248"/>
                </a:lnTo>
                <a:lnTo>
                  <a:pt x="437362" y="5613"/>
                </a:lnTo>
                <a:lnTo>
                  <a:pt x="429260" y="5613"/>
                </a:lnTo>
                <a:lnTo>
                  <a:pt x="429260" y="190220"/>
                </a:lnTo>
                <a:lnTo>
                  <a:pt x="359613" y="190220"/>
                </a:lnTo>
                <a:lnTo>
                  <a:pt x="395554" y="125056"/>
                </a:lnTo>
                <a:lnTo>
                  <a:pt x="429260" y="190220"/>
                </a:lnTo>
                <a:lnTo>
                  <a:pt x="429260" y="5613"/>
                </a:lnTo>
                <a:lnTo>
                  <a:pt x="367842" y="5613"/>
                </a:lnTo>
                <a:lnTo>
                  <a:pt x="365975" y="6248"/>
                </a:lnTo>
                <a:lnTo>
                  <a:pt x="361480" y="8737"/>
                </a:lnTo>
                <a:lnTo>
                  <a:pt x="359981" y="10109"/>
                </a:lnTo>
                <a:lnTo>
                  <a:pt x="359232" y="11607"/>
                </a:lnTo>
                <a:lnTo>
                  <a:pt x="205333" y="282346"/>
                </a:lnTo>
                <a:lnTo>
                  <a:pt x="202831" y="286588"/>
                </a:lnTo>
                <a:lnTo>
                  <a:pt x="202717" y="290461"/>
                </a:lnTo>
                <a:lnTo>
                  <a:pt x="207200" y="297434"/>
                </a:lnTo>
                <a:lnTo>
                  <a:pt x="210820" y="299186"/>
                </a:lnTo>
                <a:lnTo>
                  <a:pt x="295325" y="299186"/>
                </a:lnTo>
                <a:lnTo>
                  <a:pt x="322910" y="256120"/>
                </a:lnTo>
                <a:lnTo>
                  <a:pt x="463334" y="256120"/>
                </a:lnTo>
                <a:lnTo>
                  <a:pt x="482422" y="292823"/>
                </a:lnTo>
                <a:lnTo>
                  <a:pt x="483171" y="294576"/>
                </a:lnTo>
                <a:lnTo>
                  <a:pt x="484606" y="296075"/>
                </a:lnTo>
                <a:lnTo>
                  <a:pt x="488861" y="298564"/>
                </a:lnTo>
                <a:lnTo>
                  <a:pt x="490791" y="299186"/>
                </a:lnTo>
                <a:lnTo>
                  <a:pt x="585152" y="299186"/>
                </a:lnTo>
                <a:lnTo>
                  <a:pt x="588645" y="297497"/>
                </a:lnTo>
                <a:lnTo>
                  <a:pt x="592632" y="290766"/>
                </a:lnTo>
                <a:lnTo>
                  <a:pt x="592632" y="286956"/>
                </a:lnTo>
                <a:close/>
              </a:path>
              <a:path w="1965960" h="310514" extrusionOk="0">
                <a:moveTo>
                  <a:pt x="904430" y="13855"/>
                </a:moveTo>
                <a:lnTo>
                  <a:pt x="903312" y="11226"/>
                </a:lnTo>
                <a:lnTo>
                  <a:pt x="898817" y="6743"/>
                </a:lnTo>
                <a:lnTo>
                  <a:pt x="896061" y="5613"/>
                </a:lnTo>
                <a:lnTo>
                  <a:pt x="816559" y="5613"/>
                </a:lnTo>
                <a:lnTo>
                  <a:pt x="813816" y="6743"/>
                </a:lnTo>
                <a:lnTo>
                  <a:pt x="809320" y="11226"/>
                </a:lnTo>
                <a:lnTo>
                  <a:pt x="808189" y="13855"/>
                </a:lnTo>
                <a:lnTo>
                  <a:pt x="808189" y="154660"/>
                </a:lnTo>
                <a:lnTo>
                  <a:pt x="786853" y="125260"/>
                </a:lnTo>
                <a:lnTo>
                  <a:pt x="701852" y="10490"/>
                </a:lnTo>
                <a:lnTo>
                  <a:pt x="701344" y="9232"/>
                </a:lnTo>
                <a:lnTo>
                  <a:pt x="700036" y="8115"/>
                </a:lnTo>
                <a:lnTo>
                  <a:pt x="695794" y="6121"/>
                </a:lnTo>
                <a:lnTo>
                  <a:pt x="693991" y="5613"/>
                </a:lnTo>
                <a:lnTo>
                  <a:pt x="606361" y="5613"/>
                </a:lnTo>
                <a:lnTo>
                  <a:pt x="603745" y="6743"/>
                </a:lnTo>
                <a:lnTo>
                  <a:pt x="599249" y="11226"/>
                </a:lnTo>
                <a:lnTo>
                  <a:pt x="598131" y="13855"/>
                </a:lnTo>
                <a:lnTo>
                  <a:pt x="598131" y="290957"/>
                </a:lnTo>
                <a:lnTo>
                  <a:pt x="599249" y="293573"/>
                </a:lnTo>
                <a:lnTo>
                  <a:pt x="603745" y="298069"/>
                </a:lnTo>
                <a:lnTo>
                  <a:pt x="606361" y="299186"/>
                </a:lnTo>
                <a:lnTo>
                  <a:pt x="685622" y="299186"/>
                </a:lnTo>
                <a:lnTo>
                  <a:pt x="688365" y="298069"/>
                </a:lnTo>
                <a:lnTo>
                  <a:pt x="692861" y="293573"/>
                </a:lnTo>
                <a:lnTo>
                  <a:pt x="693991" y="290957"/>
                </a:lnTo>
                <a:lnTo>
                  <a:pt x="693991" y="152400"/>
                </a:lnTo>
                <a:lnTo>
                  <a:pt x="800582" y="295948"/>
                </a:lnTo>
                <a:lnTo>
                  <a:pt x="802068" y="297002"/>
                </a:lnTo>
                <a:lnTo>
                  <a:pt x="806069" y="298754"/>
                </a:lnTo>
                <a:lnTo>
                  <a:pt x="807694" y="299186"/>
                </a:lnTo>
                <a:lnTo>
                  <a:pt x="896061" y="299186"/>
                </a:lnTo>
                <a:lnTo>
                  <a:pt x="898817" y="298069"/>
                </a:lnTo>
                <a:lnTo>
                  <a:pt x="903312" y="293573"/>
                </a:lnTo>
                <a:lnTo>
                  <a:pt x="904430" y="290957"/>
                </a:lnTo>
                <a:lnTo>
                  <a:pt x="904430" y="13855"/>
                </a:lnTo>
                <a:close/>
              </a:path>
              <a:path w="1965960" h="310514" extrusionOk="0">
                <a:moveTo>
                  <a:pt x="1178521" y="230047"/>
                </a:moveTo>
                <a:lnTo>
                  <a:pt x="1177455" y="227291"/>
                </a:lnTo>
                <a:lnTo>
                  <a:pt x="1173213" y="222808"/>
                </a:lnTo>
                <a:lnTo>
                  <a:pt x="1170533" y="221678"/>
                </a:lnTo>
                <a:lnTo>
                  <a:pt x="1031367" y="221678"/>
                </a:lnTo>
                <a:lnTo>
                  <a:pt x="1031367" y="190220"/>
                </a:lnTo>
                <a:lnTo>
                  <a:pt x="1141831" y="189852"/>
                </a:lnTo>
                <a:lnTo>
                  <a:pt x="1144447" y="188734"/>
                </a:lnTo>
                <a:lnTo>
                  <a:pt x="1148943" y="184226"/>
                </a:lnTo>
                <a:lnTo>
                  <a:pt x="1150061" y="181483"/>
                </a:lnTo>
                <a:lnTo>
                  <a:pt x="1150061" y="121323"/>
                </a:lnTo>
                <a:lnTo>
                  <a:pt x="1148943" y="118694"/>
                </a:lnTo>
                <a:lnTo>
                  <a:pt x="1144447" y="114211"/>
                </a:lnTo>
                <a:lnTo>
                  <a:pt x="1141831" y="113080"/>
                </a:lnTo>
                <a:lnTo>
                  <a:pt x="1031367" y="113080"/>
                </a:lnTo>
                <a:lnTo>
                  <a:pt x="1031367" y="83134"/>
                </a:lnTo>
                <a:lnTo>
                  <a:pt x="1160170" y="83134"/>
                </a:lnTo>
                <a:lnTo>
                  <a:pt x="1162799" y="82016"/>
                </a:lnTo>
                <a:lnTo>
                  <a:pt x="1167295" y="77520"/>
                </a:lnTo>
                <a:lnTo>
                  <a:pt x="1168412" y="74764"/>
                </a:lnTo>
                <a:lnTo>
                  <a:pt x="1168412" y="13855"/>
                </a:lnTo>
                <a:lnTo>
                  <a:pt x="1167295" y="11226"/>
                </a:lnTo>
                <a:lnTo>
                  <a:pt x="1162799" y="6743"/>
                </a:lnTo>
                <a:lnTo>
                  <a:pt x="1160170" y="5613"/>
                </a:lnTo>
                <a:lnTo>
                  <a:pt x="935888" y="5613"/>
                </a:lnTo>
                <a:lnTo>
                  <a:pt x="933259" y="6743"/>
                </a:lnTo>
                <a:lnTo>
                  <a:pt x="928763" y="11226"/>
                </a:lnTo>
                <a:lnTo>
                  <a:pt x="927646" y="13855"/>
                </a:lnTo>
                <a:lnTo>
                  <a:pt x="927646" y="290957"/>
                </a:lnTo>
                <a:lnTo>
                  <a:pt x="928763" y="293573"/>
                </a:lnTo>
                <a:lnTo>
                  <a:pt x="933259" y="298069"/>
                </a:lnTo>
                <a:lnTo>
                  <a:pt x="935888" y="299186"/>
                </a:lnTo>
                <a:lnTo>
                  <a:pt x="938872" y="299186"/>
                </a:lnTo>
                <a:lnTo>
                  <a:pt x="1170533" y="299186"/>
                </a:lnTo>
                <a:lnTo>
                  <a:pt x="1173213" y="298069"/>
                </a:lnTo>
                <a:lnTo>
                  <a:pt x="1177455" y="293573"/>
                </a:lnTo>
                <a:lnTo>
                  <a:pt x="1178521" y="290957"/>
                </a:lnTo>
                <a:lnTo>
                  <a:pt x="1178521" y="230047"/>
                </a:lnTo>
                <a:close/>
              </a:path>
              <a:path w="1965960" h="310514" extrusionOk="0">
                <a:moveTo>
                  <a:pt x="1284122" y="13855"/>
                </a:moveTo>
                <a:lnTo>
                  <a:pt x="1283182" y="11226"/>
                </a:lnTo>
                <a:lnTo>
                  <a:pt x="1279448" y="6743"/>
                </a:lnTo>
                <a:lnTo>
                  <a:pt x="1277124" y="5613"/>
                </a:lnTo>
                <a:lnTo>
                  <a:pt x="1201978" y="5613"/>
                </a:lnTo>
                <a:lnTo>
                  <a:pt x="1199680" y="6743"/>
                </a:lnTo>
                <a:lnTo>
                  <a:pt x="1195933" y="11226"/>
                </a:lnTo>
                <a:lnTo>
                  <a:pt x="1195006" y="13855"/>
                </a:lnTo>
                <a:lnTo>
                  <a:pt x="1195006" y="290957"/>
                </a:lnTo>
                <a:lnTo>
                  <a:pt x="1195933" y="293573"/>
                </a:lnTo>
                <a:lnTo>
                  <a:pt x="1199680" y="298069"/>
                </a:lnTo>
                <a:lnTo>
                  <a:pt x="1201978" y="299186"/>
                </a:lnTo>
                <a:lnTo>
                  <a:pt x="1204734" y="299186"/>
                </a:lnTo>
                <a:lnTo>
                  <a:pt x="1277124" y="299186"/>
                </a:lnTo>
                <a:lnTo>
                  <a:pt x="1279448" y="298069"/>
                </a:lnTo>
                <a:lnTo>
                  <a:pt x="1283182" y="293573"/>
                </a:lnTo>
                <a:lnTo>
                  <a:pt x="1284122" y="290957"/>
                </a:lnTo>
                <a:lnTo>
                  <a:pt x="1284122" y="13855"/>
                </a:lnTo>
                <a:close/>
              </a:path>
              <a:path w="1965960" h="310514" extrusionOk="0">
                <a:moveTo>
                  <a:pt x="1638033" y="290156"/>
                </a:moveTo>
                <a:lnTo>
                  <a:pt x="1588935" y="203708"/>
                </a:lnTo>
                <a:lnTo>
                  <a:pt x="1557591" y="170891"/>
                </a:lnTo>
                <a:lnTo>
                  <a:pt x="1549603" y="166636"/>
                </a:lnTo>
                <a:lnTo>
                  <a:pt x="1556346" y="164388"/>
                </a:lnTo>
                <a:lnTo>
                  <a:pt x="1594231" y="138760"/>
                </a:lnTo>
                <a:lnTo>
                  <a:pt x="1600187" y="128447"/>
                </a:lnTo>
                <a:lnTo>
                  <a:pt x="1602308" y="124790"/>
                </a:lnTo>
                <a:lnTo>
                  <a:pt x="1607146" y="107861"/>
                </a:lnTo>
                <a:lnTo>
                  <a:pt x="1608759" y="87998"/>
                </a:lnTo>
                <a:lnTo>
                  <a:pt x="1607083" y="72644"/>
                </a:lnTo>
                <a:lnTo>
                  <a:pt x="1577314" y="26974"/>
                </a:lnTo>
                <a:lnTo>
                  <a:pt x="1522768" y="6946"/>
                </a:lnTo>
                <a:lnTo>
                  <a:pt x="1505038" y="5918"/>
                </a:lnTo>
                <a:lnTo>
                  <a:pt x="1505038" y="90004"/>
                </a:lnTo>
                <a:lnTo>
                  <a:pt x="1505038" y="99237"/>
                </a:lnTo>
                <a:lnTo>
                  <a:pt x="1473314" y="126860"/>
                </a:lnTo>
                <a:lnTo>
                  <a:pt x="1449247" y="128447"/>
                </a:lnTo>
                <a:lnTo>
                  <a:pt x="1404315" y="128447"/>
                </a:lnTo>
                <a:lnTo>
                  <a:pt x="1404315" y="72644"/>
                </a:lnTo>
                <a:lnTo>
                  <a:pt x="1462735" y="72644"/>
                </a:lnTo>
                <a:lnTo>
                  <a:pt x="1501419" y="83261"/>
                </a:lnTo>
                <a:lnTo>
                  <a:pt x="1505038" y="90004"/>
                </a:lnTo>
                <a:lnTo>
                  <a:pt x="1505038" y="5918"/>
                </a:lnTo>
                <a:lnTo>
                  <a:pt x="1499806" y="5613"/>
                </a:lnTo>
                <a:lnTo>
                  <a:pt x="1308823" y="5613"/>
                </a:lnTo>
                <a:lnTo>
                  <a:pt x="1306207" y="6743"/>
                </a:lnTo>
                <a:lnTo>
                  <a:pt x="1301711" y="11239"/>
                </a:lnTo>
                <a:lnTo>
                  <a:pt x="1300594" y="13855"/>
                </a:lnTo>
                <a:lnTo>
                  <a:pt x="1300594" y="290957"/>
                </a:lnTo>
                <a:lnTo>
                  <a:pt x="1301711" y="293573"/>
                </a:lnTo>
                <a:lnTo>
                  <a:pt x="1306207" y="298069"/>
                </a:lnTo>
                <a:lnTo>
                  <a:pt x="1308823" y="299186"/>
                </a:lnTo>
                <a:lnTo>
                  <a:pt x="1398193" y="299186"/>
                </a:lnTo>
                <a:lnTo>
                  <a:pt x="1400949" y="298069"/>
                </a:lnTo>
                <a:lnTo>
                  <a:pt x="1405445" y="293573"/>
                </a:lnTo>
                <a:lnTo>
                  <a:pt x="1406563" y="290957"/>
                </a:lnTo>
                <a:lnTo>
                  <a:pt x="1406563" y="195465"/>
                </a:lnTo>
                <a:lnTo>
                  <a:pt x="1456359" y="195465"/>
                </a:lnTo>
                <a:lnTo>
                  <a:pt x="1464094" y="196215"/>
                </a:lnTo>
                <a:lnTo>
                  <a:pt x="1466100" y="197726"/>
                </a:lnTo>
                <a:lnTo>
                  <a:pt x="1467345" y="198462"/>
                </a:lnTo>
                <a:lnTo>
                  <a:pt x="1468539" y="199466"/>
                </a:lnTo>
                <a:lnTo>
                  <a:pt x="1470787" y="201968"/>
                </a:lnTo>
                <a:lnTo>
                  <a:pt x="1471841" y="203212"/>
                </a:lnTo>
                <a:lnTo>
                  <a:pt x="1472844" y="204457"/>
                </a:lnTo>
                <a:lnTo>
                  <a:pt x="1472463" y="203708"/>
                </a:lnTo>
                <a:lnTo>
                  <a:pt x="1520393" y="292823"/>
                </a:lnTo>
                <a:lnTo>
                  <a:pt x="1528508" y="299186"/>
                </a:lnTo>
                <a:lnTo>
                  <a:pt x="1630349" y="299186"/>
                </a:lnTo>
                <a:lnTo>
                  <a:pt x="1633791" y="297383"/>
                </a:lnTo>
                <a:lnTo>
                  <a:pt x="1638033" y="290156"/>
                </a:lnTo>
                <a:close/>
              </a:path>
              <a:path w="1965960" h="310514" extrusionOk="0">
                <a:moveTo>
                  <a:pt x="1965617" y="152031"/>
                </a:moveTo>
                <a:lnTo>
                  <a:pt x="1962835" y="116103"/>
                </a:lnTo>
                <a:lnTo>
                  <a:pt x="1955063" y="87249"/>
                </a:lnTo>
                <a:lnTo>
                  <a:pt x="1954479" y="85051"/>
                </a:lnTo>
                <a:lnTo>
                  <a:pt x="1921052" y="37630"/>
                </a:lnTo>
                <a:lnTo>
                  <a:pt x="1865909" y="9410"/>
                </a:lnTo>
                <a:lnTo>
                  <a:pt x="1861896" y="8623"/>
                </a:lnTo>
                <a:lnTo>
                  <a:pt x="1861896" y="152031"/>
                </a:lnTo>
                <a:lnTo>
                  <a:pt x="1860740" y="167144"/>
                </a:lnTo>
                <a:lnTo>
                  <a:pt x="1833041" y="207645"/>
                </a:lnTo>
                <a:lnTo>
                  <a:pt x="1789620" y="216801"/>
                </a:lnTo>
                <a:lnTo>
                  <a:pt x="1773072" y="215785"/>
                </a:lnTo>
                <a:lnTo>
                  <a:pt x="1736077" y="200520"/>
                </a:lnTo>
                <a:lnTo>
                  <a:pt x="1717725" y="152031"/>
                </a:lnTo>
                <a:lnTo>
                  <a:pt x="1718868" y="136931"/>
                </a:lnTo>
                <a:lnTo>
                  <a:pt x="1746300" y="96405"/>
                </a:lnTo>
                <a:lnTo>
                  <a:pt x="1789620" y="87249"/>
                </a:lnTo>
                <a:lnTo>
                  <a:pt x="1806181" y="88265"/>
                </a:lnTo>
                <a:lnTo>
                  <a:pt x="1843354" y="103530"/>
                </a:lnTo>
                <a:lnTo>
                  <a:pt x="1861896" y="152031"/>
                </a:lnTo>
                <a:lnTo>
                  <a:pt x="1861896" y="8623"/>
                </a:lnTo>
                <a:lnTo>
                  <a:pt x="1830412" y="2362"/>
                </a:lnTo>
                <a:lnTo>
                  <a:pt x="1789620" y="0"/>
                </a:lnTo>
                <a:lnTo>
                  <a:pt x="1748828" y="2362"/>
                </a:lnTo>
                <a:lnTo>
                  <a:pt x="1683118" y="21170"/>
                </a:lnTo>
                <a:lnTo>
                  <a:pt x="1638693" y="58902"/>
                </a:lnTo>
                <a:lnTo>
                  <a:pt x="1616405" y="116103"/>
                </a:lnTo>
                <a:lnTo>
                  <a:pt x="1613623" y="152031"/>
                </a:lnTo>
                <a:lnTo>
                  <a:pt x="1616405" y="187960"/>
                </a:lnTo>
                <a:lnTo>
                  <a:pt x="1638693" y="245059"/>
                </a:lnTo>
                <a:lnTo>
                  <a:pt x="1683118" y="282613"/>
                </a:lnTo>
                <a:lnTo>
                  <a:pt x="1748828" y="301345"/>
                </a:lnTo>
                <a:lnTo>
                  <a:pt x="1789620" y="303682"/>
                </a:lnTo>
                <a:lnTo>
                  <a:pt x="1830412" y="301345"/>
                </a:lnTo>
                <a:lnTo>
                  <a:pt x="1896122" y="282613"/>
                </a:lnTo>
                <a:lnTo>
                  <a:pt x="1940547" y="245059"/>
                </a:lnTo>
                <a:lnTo>
                  <a:pt x="1955063" y="216801"/>
                </a:lnTo>
                <a:lnTo>
                  <a:pt x="1962835" y="187960"/>
                </a:lnTo>
                <a:lnTo>
                  <a:pt x="1965617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4" name="Google Shape;9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8203" y="3391128"/>
            <a:ext cx="75299" cy="7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9685" y="3391128"/>
            <a:ext cx="80422" cy="7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2189" y="3392357"/>
            <a:ext cx="77238" cy="76431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23"/>
          <p:cNvSpPr/>
          <p:nvPr/>
        </p:nvSpPr>
        <p:spPr>
          <a:xfrm>
            <a:off x="3258579" y="3392364"/>
            <a:ext cx="57829" cy="75748"/>
          </a:xfrm>
          <a:custGeom>
            <a:avLst/>
            <a:gdLst/>
            <a:ahLst/>
            <a:cxnLst/>
            <a:rect l="l" t="t" r="r" b="b"/>
            <a:pathLst>
              <a:path w="90169" h="118110" extrusionOk="0">
                <a:moveTo>
                  <a:pt x="89611" y="95250"/>
                </a:moveTo>
                <a:lnTo>
                  <a:pt x="26200" y="95250"/>
                </a:lnTo>
                <a:lnTo>
                  <a:pt x="26200" y="69850"/>
                </a:lnTo>
                <a:lnTo>
                  <a:pt x="87376" y="69850"/>
                </a:lnTo>
                <a:lnTo>
                  <a:pt x="87376" y="46990"/>
                </a:lnTo>
                <a:lnTo>
                  <a:pt x="26200" y="46990"/>
                </a:lnTo>
                <a:lnTo>
                  <a:pt x="26200" y="24130"/>
                </a:lnTo>
                <a:lnTo>
                  <a:pt x="88963" y="24130"/>
                </a:lnTo>
                <a:lnTo>
                  <a:pt x="88963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611" y="118110"/>
                </a:lnTo>
                <a:lnTo>
                  <a:pt x="89611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Google Shape;96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9112" y="3392356"/>
            <a:ext cx="66274" cy="7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88336" y="3392357"/>
            <a:ext cx="69044" cy="7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08694" y="3391128"/>
            <a:ext cx="80414" cy="7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02487" y="3392357"/>
            <a:ext cx="69557" cy="7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19049" y="3391128"/>
            <a:ext cx="80422" cy="7837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23"/>
          <p:cNvSpPr/>
          <p:nvPr/>
        </p:nvSpPr>
        <p:spPr>
          <a:xfrm>
            <a:off x="4112840" y="3392364"/>
            <a:ext cx="57829" cy="75748"/>
          </a:xfrm>
          <a:custGeom>
            <a:avLst/>
            <a:gdLst/>
            <a:ahLst/>
            <a:cxnLst/>
            <a:rect l="l" t="t" r="r" b="b"/>
            <a:pathLst>
              <a:path w="90170" h="118110" extrusionOk="0">
                <a:moveTo>
                  <a:pt x="89611" y="95250"/>
                </a:moveTo>
                <a:lnTo>
                  <a:pt x="26200" y="95250"/>
                </a:lnTo>
                <a:lnTo>
                  <a:pt x="26200" y="69850"/>
                </a:lnTo>
                <a:lnTo>
                  <a:pt x="87376" y="69850"/>
                </a:lnTo>
                <a:lnTo>
                  <a:pt x="87376" y="46990"/>
                </a:lnTo>
                <a:lnTo>
                  <a:pt x="26200" y="46990"/>
                </a:lnTo>
                <a:lnTo>
                  <a:pt x="26200" y="24130"/>
                </a:lnTo>
                <a:lnTo>
                  <a:pt x="88963" y="24130"/>
                </a:lnTo>
                <a:lnTo>
                  <a:pt x="88963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611" y="118110"/>
                </a:lnTo>
                <a:lnTo>
                  <a:pt x="89611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16811" y="3391130"/>
            <a:ext cx="69867" cy="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23"/>
          <p:cNvSpPr/>
          <p:nvPr/>
        </p:nvSpPr>
        <p:spPr>
          <a:xfrm>
            <a:off x="4328762" y="3392046"/>
            <a:ext cx="69639" cy="76562"/>
          </a:xfrm>
          <a:custGeom>
            <a:avLst/>
            <a:gdLst/>
            <a:ahLst/>
            <a:cxnLst/>
            <a:rect l="l" t="t" r="r" b="b"/>
            <a:pathLst>
              <a:path w="108585" h="119379" extrusionOk="0">
                <a:moveTo>
                  <a:pt x="108305" y="0"/>
                </a:moveTo>
                <a:lnTo>
                  <a:pt x="0" y="0"/>
                </a:lnTo>
                <a:lnTo>
                  <a:pt x="0" y="24130"/>
                </a:lnTo>
                <a:lnTo>
                  <a:pt x="41059" y="24130"/>
                </a:lnTo>
                <a:lnTo>
                  <a:pt x="41059" y="119380"/>
                </a:lnTo>
                <a:lnTo>
                  <a:pt x="67411" y="119380"/>
                </a:lnTo>
                <a:lnTo>
                  <a:pt x="67411" y="24130"/>
                </a:lnTo>
                <a:lnTo>
                  <a:pt x="108305" y="24130"/>
                </a:lnTo>
                <a:lnTo>
                  <a:pt x="10830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6" name="Google Shape;976;p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30796" y="3391851"/>
            <a:ext cx="78052" cy="7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58010" y="3392357"/>
            <a:ext cx="69557" cy="7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4574" y="3391128"/>
            <a:ext cx="80422" cy="7837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3"/>
          <p:cNvSpPr/>
          <p:nvPr/>
        </p:nvSpPr>
        <p:spPr>
          <a:xfrm>
            <a:off x="2665314" y="3914102"/>
            <a:ext cx="2312742" cy="5701"/>
          </a:xfrm>
          <a:custGeom>
            <a:avLst/>
            <a:gdLst/>
            <a:ahLst/>
            <a:cxnLst/>
            <a:rect l="l" t="t" r="r" b="b"/>
            <a:pathLst>
              <a:path w="3606165" h="8889" extrusionOk="0">
                <a:moveTo>
                  <a:pt x="3605898" y="0"/>
                </a:moveTo>
                <a:lnTo>
                  <a:pt x="0" y="0"/>
                </a:lnTo>
                <a:lnTo>
                  <a:pt x="0" y="8813"/>
                </a:lnTo>
                <a:lnTo>
                  <a:pt x="3605898" y="8813"/>
                </a:lnTo>
                <a:lnTo>
                  <a:pt x="3605898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Google Shape;980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013680" y="3966109"/>
            <a:ext cx="62015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08395" y="3965661"/>
            <a:ext cx="62276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2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15169" y="3966109"/>
            <a:ext cx="68180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2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37743" y="3965037"/>
            <a:ext cx="55760" cy="6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29537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2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590892" y="3966109"/>
            <a:ext cx="62015" cy="66657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23"/>
          <p:cNvSpPr/>
          <p:nvPr/>
        </p:nvSpPr>
        <p:spPr>
          <a:xfrm>
            <a:off x="3698119" y="3966107"/>
            <a:ext cx="8959" cy="66381"/>
          </a:xfrm>
          <a:custGeom>
            <a:avLst/>
            <a:gdLst/>
            <a:ahLst/>
            <a:cxnLst/>
            <a:rect l="l" t="t" r="r" b="b"/>
            <a:pathLst>
              <a:path w="13970" h="103504" extrusionOk="0">
                <a:moveTo>
                  <a:pt x="13931" y="0"/>
                </a:moveTo>
                <a:lnTo>
                  <a:pt x="0" y="0"/>
                </a:lnTo>
                <a:lnTo>
                  <a:pt x="0" y="103238"/>
                </a:lnTo>
                <a:lnTo>
                  <a:pt x="13931" y="103238"/>
                </a:lnTo>
                <a:lnTo>
                  <a:pt x="1393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7" name="Google Shape;987;p2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757800" y="3966111"/>
            <a:ext cx="52722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2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850909" y="3965661"/>
            <a:ext cx="62276" cy="6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2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957681" y="3966111"/>
            <a:ext cx="52722" cy="6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09848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23"/>
          <p:cNvSpPr/>
          <p:nvPr/>
        </p:nvSpPr>
        <p:spPr>
          <a:xfrm>
            <a:off x="4274254" y="3966111"/>
            <a:ext cx="27693" cy="66381"/>
          </a:xfrm>
          <a:custGeom>
            <a:avLst/>
            <a:gdLst/>
            <a:ahLst/>
            <a:cxnLst/>
            <a:rect l="l" t="t" r="r" b="b"/>
            <a:pathLst>
              <a:path w="43179" h="103504" extrusionOk="0">
                <a:moveTo>
                  <a:pt x="42773" y="0"/>
                </a:moveTo>
                <a:lnTo>
                  <a:pt x="28841" y="0"/>
                </a:lnTo>
                <a:lnTo>
                  <a:pt x="28841" y="72580"/>
                </a:lnTo>
                <a:lnTo>
                  <a:pt x="27864" y="80581"/>
                </a:lnTo>
                <a:lnTo>
                  <a:pt x="24679" y="86085"/>
                </a:lnTo>
                <a:lnTo>
                  <a:pt x="18908" y="89262"/>
                </a:lnTo>
                <a:lnTo>
                  <a:pt x="10172" y="90284"/>
                </a:lnTo>
                <a:lnTo>
                  <a:pt x="0" y="90284"/>
                </a:lnTo>
                <a:lnTo>
                  <a:pt x="0" y="103238"/>
                </a:lnTo>
                <a:lnTo>
                  <a:pt x="40719" y="87390"/>
                </a:lnTo>
                <a:lnTo>
                  <a:pt x="42773" y="73152"/>
                </a:lnTo>
                <a:lnTo>
                  <a:pt x="4277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2" name="Google Shape;992;p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47432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2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457422" y="3965034"/>
            <a:ext cx="62642" cy="6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2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61962" y="3965034"/>
            <a:ext cx="67553" cy="68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5" name="Google Shape;995;p23"/>
          <p:cNvGrpSpPr/>
          <p:nvPr/>
        </p:nvGrpSpPr>
        <p:grpSpPr>
          <a:xfrm>
            <a:off x="3122947" y="5000571"/>
            <a:ext cx="2029245" cy="428322"/>
            <a:chOff x="2927089" y="7797186"/>
            <a:chExt cx="3164120" cy="667866"/>
          </a:xfrm>
        </p:grpSpPr>
        <p:sp>
          <p:nvSpPr>
            <p:cNvPr id="996" name="Google Shape;996;p23"/>
            <p:cNvSpPr/>
            <p:nvPr/>
          </p:nvSpPr>
          <p:spPr>
            <a:xfrm>
              <a:off x="2927089" y="7970712"/>
              <a:ext cx="296545" cy="258445"/>
            </a:xfrm>
            <a:custGeom>
              <a:avLst/>
              <a:gdLst/>
              <a:ahLst/>
              <a:cxnLst/>
              <a:rect l="l" t="t" r="r" b="b"/>
              <a:pathLst>
                <a:path w="296544" h="258445" extrusionOk="0">
                  <a:moveTo>
                    <a:pt x="175044" y="0"/>
                  </a:moveTo>
                  <a:lnTo>
                    <a:pt x="7238" y="0"/>
                  </a:lnTo>
                  <a:lnTo>
                    <a:pt x="4940" y="990"/>
                  </a:lnTo>
                  <a:lnTo>
                    <a:pt x="990" y="4940"/>
                  </a:lnTo>
                  <a:lnTo>
                    <a:pt x="0" y="7238"/>
                  </a:lnTo>
                  <a:lnTo>
                    <a:pt x="0" y="250723"/>
                  </a:lnTo>
                  <a:lnTo>
                    <a:pt x="990" y="253022"/>
                  </a:lnTo>
                  <a:lnTo>
                    <a:pt x="4940" y="256971"/>
                  </a:lnTo>
                  <a:lnTo>
                    <a:pt x="7238" y="257949"/>
                  </a:lnTo>
                  <a:lnTo>
                    <a:pt x="85763" y="257949"/>
                  </a:lnTo>
                  <a:lnTo>
                    <a:pt x="88176" y="256971"/>
                  </a:lnTo>
                  <a:lnTo>
                    <a:pt x="92125" y="253022"/>
                  </a:lnTo>
                  <a:lnTo>
                    <a:pt x="93116" y="250723"/>
                  </a:lnTo>
                  <a:lnTo>
                    <a:pt x="93116" y="166814"/>
                  </a:lnTo>
                  <a:lnTo>
                    <a:pt x="249072" y="166814"/>
                  </a:lnTo>
                  <a:lnTo>
                    <a:pt x="218795" y="141477"/>
                  </a:lnTo>
                  <a:lnTo>
                    <a:pt x="224726" y="139509"/>
                  </a:lnTo>
                  <a:lnTo>
                    <a:pt x="258016" y="116984"/>
                  </a:lnTo>
                  <a:lnTo>
                    <a:pt x="263254" y="107924"/>
                  </a:lnTo>
                  <a:lnTo>
                    <a:pt x="91147" y="107924"/>
                  </a:lnTo>
                  <a:lnTo>
                    <a:pt x="91147" y="58902"/>
                  </a:lnTo>
                  <a:lnTo>
                    <a:pt x="269315" y="58902"/>
                  </a:lnTo>
                  <a:lnTo>
                    <a:pt x="269061" y="56578"/>
                  </a:lnTo>
                  <a:lnTo>
                    <a:pt x="243154" y="18757"/>
                  </a:lnTo>
                  <a:lnTo>
                    <a:pt x="195216" y="1173"/>
                  </a:lnTo>
                  <a:lnTo>
                    <a:pt x="175044" y="0"/>
                  </a:lnTo>
                  <a:close/>
                </a:path>
                <a:path w="296544" h="258445" extrusionOk="0">
                  <a:moveTo>
                    <a:pt x="253365" y="174053"/>
                  </a:moveTo>
                  <a:lnTo>
                    <a:pt x="151028" y="174053"/>
                  </a:lnTo>
                  <a:lnTo>
                    <a:pt x="193141" y="252361"/>
                  </a:lnTo>
                  <a:lnTo>
                    <a:pt x="194017" y="253898"/>
                  </a:lnTo>
                  <a:lnTo>
                    <a:pt x="195275" y="255219"/>
                  </a:lnTo>
                  <a:lnTo>
                    <a:pt x="198564" y="257416"/>
                  </a:lnTo>
                  <a:lnTo>
                    <a:pt x="200266" y="257949"/>
                  </a:lnTo>
                  <a:lnTo>
                    <a:pt x="289750" y="257949"/>
                  </a:lnTo>
                  <a:lnTo>
                    <a:pt x="292773" y="256362"/>
                  </a:lnTo>
                  <a:lnTo>
                    <a:pt x="296494" y="250012"/>
                  </a:lnTo>
                  <a:lnTo>
                    <a:pt x="296341" y="246545"/>
                  </a:lnTo>
                  <a:lnTo>
                    <a:pt x="294144" y="242811"/>
                  </a:lnTo>
                  <a:lnTo>
                    <a:pt x="253365" y="174053"/>
                  </a:lnTo>
                  <a:close/>
                </a:path>
                <a:path w="296544" h="258445" extrusionOk="0">
                  <a:moveTo>
                    <a:pt x="249072" y="166814"/>
                  </a:moveTo>
                  <a:lnTo>
                    <a:pt x="136880" y="166814"/>
                  </a:lnTo>
                  <a:lnTo>
                    <a:pt x="143675" y="167474"/>
                  </a:lnTo>
                  <a:lnTo>
                    <a:pt x="145427" y="168795"/>
                  </a:lnTo>
                  <a:lnTo>
                    <a:pt x="151358" y="174713"/>
                  </a:lnTo>
                  <a:lnTo>
                    <a:pt x="151028" y="174053"/>
                  </a:lnTo>
                  <a:lnTo>
                    <a:pt x="253365" y="174053"/>
                  </a:lnTo>
                  <a:lnTo>
                    <a:pt x="249072" y="166814"/>
                  </a:lnTo>
                  <a:close/>
                </a:path>
                <a:path w="296544" h="258445" extrusionOk="0">
                  <a:moveTo>
                    <a:pt x="269315" y="58902"/>
                  </a:moveTo>
                  <a:lnTo>
                    <a:pt x="142468" y="58902"/>
                  </a:lnTo>
                  <a:lnTo>
                    <a:pt x="150981" y="59252"/>
                  </a:lnTo>
                  <a:lnTo>
                    <a:pt x="158424" y="60301"/>
                  </a:lnTo>
                  <a:lnTo>
                    <a:pt x="164798" y="62047"/>
                  </a:lnTo>
                  <a:lnTo>
                    <a:pt x="170103" y="64490"/>
                  </a:lnTo>
                  <a:lnTo>
                    <a:pt x="176466" y="68224"/>
                  </a:lnTo>
                  <a:lnTo>
                    <a:pt x="179641" y="74155"/>
                  </a:lnTo>
                  <a:lnTo>
                    <a:pt x="179641" y="91909"/>
                  </a:lnTo>
                  <a:lnTo>
                    <a:pt x="141914" y="107574"/>
                  </a:lnTo>
                  <a:lnTo>
                    <a:pt x="130632" y="107924"/>
                  </a:lnTo>
                  <a:lnTo>
                    <a:pt x="263254" y="107924"/>
                  </a:lnTo>
                  <a:lnTo>
                    <a:pt x="265112" y="104711"/>
                  </a:lnTo>
                  <a:lnTo>
                    <a:pt x="269370" y="89847"/>
                  </a:lnTo>
                  <a:lnTo>
                    <a:pt x="270789" y="72389"/>
                  </a:lnTo>
                  <a:lnTo>
                    <a:pt x="269315" y="58902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7" name="Google Shape;997;p2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932093" y="7797186"/>
              <a:ext cx="3159116" cy="667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8" name="Google Shape;998;p23"/>
          <p:cNvSpPr/>
          <p:nvPr/>
        </p:nvSpPr>
        <p:spPr>
          <a:xfrm>
            <a:off x="3121591" y="5460092"/>
            <a:ext cx="2032151" cy="5294"/>
          </a:xfrm>
          <a:custGeom>
            <a:avLst/>
            <a:gdLst/>
            <a:ahLst/>
            <a:cxnLst/>
            <a:rect l="l" t="t" r="r" b="b"/>
            <a:pathLst>
              <a:path w="3168650" h="8254" extrusionOk="0">
                <a:moveTo>
                  <a:pt x="3168357" y="0"/>
                </a:moveTo>
                <a:lnTo>
                  <a:pt x="0" y="0"/>
                </a:lnTo>
                <a:lnTo>
                  <a:pt x="0" y="7734"/>
                </a:lnTo>
                <a:lnTo>
                  <a:pt x="3168357" y="7734"/>
                </a:lnTo>
                <a:lnTo>
                  <a:pt x="3168357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9" name="Google Shape;999;p2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427683" y="5505785"/>
            <a:ext cx="54489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2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510903" y="5505390"/>
            <a:ext cx="54725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2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604724" y="5505785"/>
            <a:ext cx="59905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2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705216" y="5504845"/>
            <a:ext cx="59360" cy="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2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800293" y="5504838"/>
            <a:ext cx="48991" cy="5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934858" y="5505785"/>
            <a:ext cx="54489" cy="5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23"/>
          <p:cNvSpPr/>
          <p:nvPr/>
        </p:nvSpPr>
        <p:spPr>
          <a:xfrm>
            <a:off x="4029070" y="5505785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242" y="0"/>
                </a:moveTo>
                <a:lnTo>
                  <a:pt x="0" y="0"/>
                </a:lnTo>
                <a:lnTo>
                  <a:pt x="0" y="90716"/>
                </a:lnTo>
                <a:lnTo>
                  <a:pt x="12242" y="90716"/>
                </a:lnTo>
                <a:lnTo>
                  <a:pt x="122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6" name="Google Shape;1006;p2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081513" y="5505786"/>
            <a:ext cx="46319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2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163323" y="5505390"/>
            <a:ext cx="54725" cy="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23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257139" y="5505786"/>
            <a:ext cx="46328" cy="5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2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4390844" y="5504845"/>
            <a:ext cx="59360" cy="6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3"/>
          <p:cNvSpPr/>
          <p:nvPr/>
        </p:nvSpPr>
        <p:spPr>
          <a:xfrm>
            <a:off x="4535304" y="5505784"/>
            <a:ext cx="24435" cy="58643"/>
          </a:xfrm>
          <a:custGeom>
            <a:avLst/>
            <a:gdLst/>
            <a:ahLst/>
            <a:cxnLst/>
            <a:rect l="l" t="t" r="r" b="b"/>
            <a:pathLst>
              <a:path w="38100" h="91440" extrusionOk="0">
                <a:moveTo>
                  <a:pt x="37579" y="0"/>
                </a:moveTo>
                <a:lnTo>
                  <a:pt x="25336" y="0"/>
                </a:lnTo>
                <a:lnTo>
                  <a:pt x="25336" y="74676"/>
                </a:lnTo>
                <a:lnTo>
                  <a:pt x="21056" y="79324"/>
                </a:lnTo>
                <a:lnTo>
                  <a:pt x="0" y="79324"/>
                </a:lnTo>
                <a:lnTo>
                  <a:pt x="0" y="90716"/>
                </a:lnTo>
                <a:lnTo>
                  <a:pt x="10274" y="90843"/>
                </a:lnTo>
                <a:lnTo>
                  <a:pt x="21929" y="89479"/>
                </a:lnTo>
                <a:lnTo>
                  <a:pt x="30494" y="84993"/>
                </a:lnTo>
                <a:lnTo>
                  <a:pt x="35775" y="76789"/>
                </a:lnTo>
                <a:lnTo>
                  <a:pt x="37579" y="64274"/>
                </a:lnTo>
                <a:lnTo>
                  <a:pt x="3757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1" name="Google Shape;1011;p23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599602" y="5504845"/>
            <a:ext cx="59351" cy="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23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4788102" y="5504845"/>
            <a:ext cx="59351" cy="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23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4696244" y="5504845"/>
            <a:ext cx="55043" cy="59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23"/>
          <p:cNvGrpSpPr/>
          <p:nvPr/>
        </p:nvGrpSpPr>
        <p:grpSpPr>
          <a:xfrm>
            <a:off x="3272981" y="1922072"/>
            <a:ext cx="1104654" cy="1393868"/>
            <a:chOff x="3161031" y="2997008"/>
            <a:chExt cx="1722442" cy="2173402"/>
          </a:xfrm>
        </p:grpSpPr>
        <p:pic>
          <p:nvPicPr>
            <p:cNvPr id="1015" name="Google Shape;1015;p23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3161031" y="2997008"/>
              <a:ext cx="1722442" cy="1912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6" name="Google Shape;1016;p23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3342765" y="4935422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7" name="Google Shape;1017;p23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88386" y="4810727"/>
            <a:ext cx="562189" cy="70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3"/>
          <p:cNvSpPr/>
          <p:nvPr/>
        </p:nvSpPr>
        <p:spPr>
          <a:xfrm>
            <a:off x="6901611" y="3474684"/>
            <a:ext cx="519644" cy="194663"/>
          </a:xfrm>
          <a:custGeom>
            <a:avLst/>
            <a:gdLst/>
            <a:ahLst/>
            <a:cxnLst/>
            <a:rect l="l" t="t" r="r" b="b"/>
            <a:pathLst>
              <a:path w="810259" h="303529" extrusionOk="0">
                <a:moveTo>
                  <a:pt x="337159" y="289915"/>
                </a:moveTo>
                <a:lnTo>
                  <a:pt x="336969" y="285978"/>
                </a:lnTo>
                <a:lnTo>
                  <a:pt x="334479" y="281736"/>
                </a:lnTo>
                <a:lnTo>
                  <a:pt x="288099" y="203542"/>
                </a:lnTo>
                <a:lnTo>
                  <a:pt x="283222" y="195313"/>
                </a:lnTo>
                <a:lnTo>
                  <a:pt x="248805" y="166509"/>
                </a:lnTo>
                <a:lnTo>
                  <a:pt x="255536" y="164261"/>
                </a:lnTo>
                <a:lnTo>
                  <a:pt x="293395" y="138645"/>
                </a:lnTo>
                <a:lnTo>
                  <a:pt x="307911" y="87934"/>
                </a:lnTo>
                <a:lnTo>
                  <a:pt x="306235" y="72593"/>
                </a:lnTo>
                <a:lnTo>
                  <a:pt x="276491" y="26949"/>
                </a:lnTo>
                <a:lnTo>
                  <a:pt x="221983" y="6946"/>
                </a:lnTo>
                <a:lnTo>
                  <a:pt x="204279" y="5918"/>
                </a:lnTo>
                <a:lnTo>
                  <a:pt x="204279" y="89941"/>
                </a:lnTo>
                <a:lnTo>
                  <a:pt x="204279" y="99161"/>
                </a:lnTo>
                <a:lnTo>
                  <a:pt x="172567" y="126746"/>
                </a:lnTo>
                <a:lnTo>
                  <a:pt x="148539" y="128346"/>
                </a:lnTo>
                <a:lnTo>
                  <a:pt x="103632" y="128346"/>
                </a:lnTo>
                <a:lnTo>
                  <a:pt x="103632" y="72593"/>
                </a:lnTo>
                <a:lnTo>
                  <a:pt x="162001" y="72593"/>
                </a:lnTo>
                <a:lnTo>
                  <a:pt x="200660" y="83197"/>
                </a:lnTo>
                <a:lnTo>
                  <a:pt x="204279" y="89941"/>
                </a:lnTo>
                <a:lnTo>
                  <a:pt x="204279" y="5918"/>
                </a:lnTo>
                <a:lnTo>
                  <a:pt x="199047" y="5613"/>
                </a:lnTo>
                <a:lnTo>
                  <a:pt x="8229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43"/>
                </a:lnTo>
                <a:lnTo>
                  <a:pt x="0" y="290715"/>
                </a:lnTo>
                <a:lnTo>
                  <a:pt x="1117" y="293344"/>
                </a:lnTo>
                <a:lnTo>
                  <a:pt x="5613" y="297827"/>
                </a:lnTo>
                <a:lnTo>
                  <a:pt x="8229" y="298945"/>
                </a:lnTo>
                <a:lnTo>
                  <a:pt x="97523" y="298945"/>
                </a:lnTo>
                <a:lnTo>
                  <a:pt x="100266" y="297827"/>
                </a:lnTo>
                <a:lnTo>
                  <a:pt x="104749" y="293344"/>
                </a:lnTo>
                <a:lnTo>
                  <a:pt x="105879" y="290715"/>
                </a:lnTo>
                <a:lnTo>
                  <a:pt x="105879" y="195313"/>
                </a:lnTo>
                <a:lnTo>
                  <a:pt x="155638" y="195313"/>
                </a:lnTo>
                <a:lnTo>
                  <a:pt x="163372" y="196062"/>
                </a:lnTo>
                <a:lnTo>
                  <a:pt x="165366" y="197561"/>
                </a:lnTo>
                <a:lnTo>
                  <a:pt x="166611" y="198297"/>
                </a:lnTo>
                <a:lnTo>
                  <a:pt x="167805" y="199313"/>
                </a:lnTo>
                <a:lnTo>
                  <a:pt x="170040" y="201803"/>
                </a:lnTo>
                <a:lnTo>
                  <a:pt x="171107" y="203047"/>
                </a:lnTo>
                <a:lnTo>
                  <a:pt x="172097" y="204292"/>
                </a:lnTo>
                <a:lnTo>
                  <a:pt x="171729" y="203542"/>
                </a:lnTo>
                <a:lnTo>
                  <a:pt x="219621" y="292595"/>
                </a:lnTo>
                <a:lnTo>
                  <a:pt x="227723" y="298945"/>
                </a:lnTo>
                <a:lnTo>
                  <a:pt x="329488" y="298945"/>
                </a:lnTo>
                <a:lnTo>
                  <a:pt x="332917" y="297141"/>
                </a:lnTo>
                <a:lnTo>
                  <a:pt x="337159" y="289915"/>
                </a:lnTo>
                <a:close/>
              </a:path>
              <a:path w="810259" h="303529" extrusionOk="0">
                <a:moveTo>
                  <a:pt x="441845" y="13843"/>
                </a:moveTo>
                <a:lnTo>
                  <a:pt x="440918" y="11226"/>
                </a:lnTo>
                <a:lnTo>
                  <a:pt x="437184" y="6743"/>
                </a:lnTo>
                <a:lnTo>
                  <a:pt x="434860" y="5613"/>
                </a:lnTo>
                <a:lnTo>
                  <a:pt x="359791" y="5613"/>
                </a:lnTo>
                <a:lnTo>
                  <a:pt x="357479" y="6743"/>
                </a:lnTo>
                <a:lnTo>
                  <a:pt x="353745" y="11226"/>
                </a:lnTo>
                <a:lnTo>
                  <a:pt x="352806" y="13843"/>
                </a:lnTo>
                <a:lnTo>
                  <a:pt x="352806" y="290715"/>
                </a:lnTo>
                <a:lnTo>
                  <a:pt x="353745" y="293331"/>
                </a:lnTo>
                <a:lnTo>
                  <a:pt x="357479" y="297827"/>
                </a:lnTo>
                <a:lnTo>
                  <a:pt x="359791" y="298945"/>
                </a:lnTo>
                <a:lnTo>
                  <a:pt x="362534" y="298945"/>
                </a:lnTo>
                <a:lnTo>
                  <a:pt x="434860" y="298945"/>
                </a:lnTo>
                <a:lnTo>
                  <a:pt x="437184" y="297827"/>
                </a:lnTo>
                <a:lnTo>
                  <a:pt x="440918" y="293331"/>
                </a:lnTo>
                <a:lnTo>
                  <a:pt x="441845" y="290715"/>
                </a:lnTo>
                <a:lnTo>
                  <a:pt x="441845" y="13843"/>
                </a:lnTo>
                <a:close/>
              </a:path>
              <a:path w="810259" h="303529" extrusionOk="0">
                <a:moveTo>
                  <a:pt x="810018" y="151904"/>
                </a:moveTo>
                <a:lnTo>
                  <a:pt x="799477" y="87172"/>
                </a:lnTo>
                <a:lnTo>
                  <a:pt x="765492" y="37604"/>
                </a:lnTo>
                <a:lnTo>
                  <a:pt x="710399" y="9410"/>
                </a:lnTo>
                <a:lnTo>
                  <a:pt x="706374" y="8623"/>
                </a:lnTo>
                <a:lnTo>
                  <a:pt x="706374" y="151904"/>
                </a:lnTo>
                <a:lnTo>
                  <a:pt x="705218" y="167005"/>
                </a:lnTo>
                <a:lnTo>
                  <a:pt x="677557" y="207479"/>
                </a:lnTo>
                <a:lnTo>
                  <a:pt x="634161" y="216623"/>
                </a:lnTo>
                <a:lnTo>
                  <a:pt x="617626" y="215607"/>
                </a:lnTo>
                <a:lnTo>
                  <a:pt x="580669" y="200355"/>
                </a:lnTo>
                <a:lnTo>
                  <a:pt x="562330" y="151904"/>
                </a:lnTo>
                <a:lnTo>
                  <a:pt x="563473" y="136817"/>
                </a:lnTo>
                <a:lnTo>
                  <a:pt x="590880" y="96329"/>
                </a:lnTo>
                <a:lnTo>
                  <a:pt x="634161" y="87172"/>
                </a:lnTo>
                <a:lnTo>
                  <a:pt x="650709" y="88201"/>
                </a:lnTo>
                <a:lnTo>
                  <a:pt x="687857" y="103454"/>
                </a:lnTo>
                <a:lnTo>
                  <a:pt x="706374" y="151904"/>
                </a:lnTo>
                <a:lnTo>
                  <a:pt x="706374" y="8623"/>
                </a:lnTo>
                <a:lnTo>
                  <a:pt x="674916" y="2362"/>
                </a:lnTo>
                <a:lnTo>
                  <a:pt x="634161" y="0"/>
                </a:lnTo>
                <a:lnTo>
                  <a:pt x="593407" y="2362"/>
                </a:lnTo>
                <a:lnTo>
                  <a:pt x="527748" y="21158"/>
                </a:lnTo>
                <a:lnTo>
                  <a:pt x="483362" y="58851"/>
                </a:lnTo>
                <a:lnTo>
                  <a:pt x="461111" y="116001"/>
                </a:lnTo>
                <a:lnTo>
                  <a:pt x="458330" y="151904"/>
                </a:lnTo>
                <a:lnTo>
                  <a:pt x="461111" y="187807"/>
                </a:lnTo>
                <a:lnTo>
                  <a:pt x="483362" y="244856"/>
                </a:lnTo>
                <a:lnTo>
                  <a:pt x="527748" y="282384"/>
                </a:lnTo>
                <a:lnTo>
                  <a:pt x="593407" y="301091"/>
                </a:lnTo>
                <a:lnTo>
                  <a:pt x="634161" y="303428"/>
                </a:lnTo>
                <a:lnTo>
                  <a:pt x="674916" y="301091"/>
                </a:lnTo>
                <a:lnTo>
                  <a:pt x="740587" y="282384"/>
                </a:lnTo>
                <a:lnTo>
                  <a:pt x="784961" y="244856"/>
                </a:lnTo>
                <a:lnTo>
                  <a:pt x="799465" y="216623"/>
                </a:lnTo>
                <a:lnTo>
                  <a:pt x="807237" y="187807"/>
                </a:lnTo>
                <a:lnTo>
                  <a:pt x="810018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3"/>
          <p:cNvSpPr/>
          <p:nvPr/>
        </p:nvSpPr>
        <p:spPr>
          <a:xfrm>
            <a:off x="7495480" y="3478284"/>
            <a:ext cx="379959" cy="188147"/>
          </a:xfrm>
          <a:custGeom>
            <a:avLst/>
            <a:gdLst/>
            <a:ahLst/>
            <a:cxnLst/>
            <a:rect l="l" t="t" r="r" b="b"/>
            <a:pathLst>
              <a:path w="592454" h="293370" extrusionOk="0">
                <a:moveTo>
                  <a:pt x="325132" y="146672"/>
                </a:moveTo>
                <a:lnTo>
                  <a:pt x="315201" y="89052"/>
                </a:lnTo>
                <a:lnTo>
                  <a:pt x="283603" y="40792"/>
                </a:lnTo>
                <a:lnTo>
                  <a:pt x="235432" y="10198"/>
                </a:lnTo>
                <a:lnTo>
                  <a:pt x="223367" y="6997"/>
                </a:lnTo>
                <a:lnTo>
                  <a:pt x="223367" y="147053"/>
                </a:lnTo>
                <a:lnTo>
                  <a:pt x="222504" y="160388"/>
                </a:lnTo>
                <a:lnTo>
                  <a:pt x="201790" y="196189"/>
                </a:lnTo>
                <a:lnTo>
                  <a:pt x="168744" y="204292"/>
                </a:lnTo>
                <a:lnTo>
                  <a:pt x="105879" y="204292"/>
                </a:lnTo>
                <a:lnTo>
                  <a:pt x="105879" y="89052"/>
                </a:lnTo>
                <a:lnTo>
                  <a:pt x="171729" y="89052"/>
                </a:lnTo>
                <a:lnTo>
                  <a:pt x="210261" y="103644"/>
                </a:lnTo>
                <a:lnTo>
                  <a:pt x="223367" y="147053"/>
                </a:lnTo>
                <a:lnTo>
                  <a:pt x="223367" y="6997"/>
                </a:lnTo>
                <a:lnTo>
                  <a:pt x="206641" y="2552"/>
                </a:lnTo>
                <a:lnTo>
                  <a:pt x="17472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29"/>
                </a:lnTo>
                <a:lnTo>
                  <a:pt x="0" y="285102"/>
                </a:lnTo>
                <a:lnTo>
                  <a:pt x="1117" y="287718"/>
                </a:lnTo>
                <a:lnTo>
                  <a:pt x="5613" y="292214"/>
                </a:lnTo>
                <a:lnTo>
                  <a:pt x="8356" y="293331"/>
                </a:lnTo>
                <a:lnTo>
                  <a:pt x="176212" y="293331"/>
                </a:lnTo>
                <a:lnTo>
                  <a:pt x="235712" y="283044"/>
                </a:lnTo>
                <a:lnTo>
                  <a:pt x="283222" y="252183"/>
                </a:lnTo>
                <a:lnTo>
                  <a:pt x="314655" y="205028"/>
                </a:lnTo>
                <a:lnTo>
                  <a:pt x="322516" y="177253"/>
                </a:lnTo>
                <a:lnTo>
                  <a:pt x="325132" y="146672"/>
                </a:lnTo>
                <a:close/>
              </a:path>
              <a:path w="592454" h="293370" extrusionOk="0">
                <a:moveTo>
                  <a:pt x="592277" y="224243"/>
                </a:moveTo>
                <a:lnTo>
                  <a:pt x="591210" y="221500"/>
                </a:lnTo>
                <a:lnTo>
                  <a:pt x="586968" y="217017"/>
                </a:lnTo>
                <a:lnTo>
                  <a:pt x="584288" y="215887"/>
                </a:lnTo>
                <a:lnTo>
                  <a:pt x="445236" y="215887"/>
                </a:lnTo>
                <a:lnTo>
                  <a:pt x="445236" y="184454"/>
                </a:lnTo>
                <a:lnTo>
                  <a:pt x="555599" y="184086"/>
                </a:lnTo>
                <a:lnTo>
                  <a:pt x="558228" y="182968"/>
                </a:lnTo>
                <a:lnTo>
                  <a:pt x="562711" y="178473"/>
                </a:lnTo>
                <a:lnTo>
                  <a:pt x="563841" y="175729"/>
                </a:lnTo>
                <a:lnTo>
                  <a:pt x="563841" y="115608"/>
                </a:lnTo>
                <a:lnTo>
                  <a:pt x="562711" y="112991"/>
                </a:lnTo>
                <a:lnTo>
                  <a:pt x="558228" y="108508"/>
                </a:lnTo>
                <a:lnTo>
                  <a:pt x="555599" y="107378"/>
                </a:lnTo>
                <a:lnTo>
                  <a:pt x="445236" y="107378"/>
                </a:lnTo>
                <a:lnTo>
                  <a:pt x="445236" y="77457"/>
                </a:lnTo>
                <a:lnTo>
                  <a:pt x="573938" y="77457"/>
                </a:lnTo>
                <a:lnTo>
                  <a:pt x="576567" y="76339"/>
                </a:lnTo>
                <a:lnTo>
                  <a:pt x="581050" y="71843"/>
                </a:lnTo>
                <a:lnTo>
                  <a:pt x="582168" y="69100"/>
                </a:lnTo>
                <a:lnTo>
                  <a:pt x="582168" y="8229"/>
                </a:lnTo>
                <a:lnTo>
                  <a:pt x="581050" y="5613"/>
                </a:lnTo>
                <a:lnTo>
                  <a:pt x="576567" y="1130"/>
                </a:lnTo>
                <a:lnTo>
                  <a:pt x="573938" y="0"/>
                </a:lnTo>
                <a:lnTo>
                  <a:pt x="349834" y="0"/>
                </a:lnTo>
                <a:lnTo>
                  <a:pt x="347205" y="1130"/>
                </a:lnTo>
                <a:lnTo>
                  <a:pt x="342722" y="5613"/>
                </a:lnTo>
                <a:lnTo>
                  <a:pt x="341604" y="8229"/>
                </a:lnTo>
                <a:lnTo>
                  <a:pt x="341604" y="285102"/>
                </a:lnTo>
                <a:lnTo>
                  <a:pt x="342722" y="287718"/>
                </a:lnTo>
                <a:lnTo>
                  <a:pt x="347205" y="292214"/>
                </a:lnTo>
                <a:lnTo>
                  <a:pt x="349834" y="293331"/>
                </a:lnTo>
                <a:lnTo>
                  <a:pt x="352818" y="293331"/>
                </a:lnTo>
                <a:lnTo>
                  <a:pt x="584288" y="293331"/>
                </a:lnTo>
                <a:lnTo>
                  <a:pt x="586968" y="292214"/>
                </a:lnTo>
                <a:lnTo>
                  <a:pt x="591210" y="287718"/>
                </a:lnTo>
                <a:lnTo>
                  <a:pt x="592277" y="285102"/>
                </a:lnTo>
                <a:lnTo>
                  <a:pt x="592277" y="224243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3"/>
          <p:cNvSpPr/>
          <p:nvPr/>
        </p:nvSpPr>
        <p:spPr>
          <a:xfrm>
            <a:off x="7949615" y="3474685"/>
            <a:ext cx="1259608" cy="199143"/>
          </a:xfrm>
          <a:custGeom>
            <a:avLst/>
            <a:gdLst/>
            <a:ahLst/>
            <a:cxnLst/>
            <a:rect l="l" t="t" r="r" b="b"/>
            <a:pathLst>
              <a:path w="1964054" h="310514" extrusionOk="0">
                <a:moveTo>
                  <a:pt x="216763" y="10985"/>
                </a:moveTo>
                <a:lnTo>
                  <a:pt x="215696" y="8229"/>
                </a:lnTo>
                <a:lnTo>
                  <a:pt x="211455" y="3733"/>
                </a:lnTo>
                <a:lnTo>
                  <a:pt x="208902" y="2616"/>
                </a:lnTo>
                <a:lnTo>
                  <a:pt x="205905" y="2616"/>
                </a:lnTo>
                <a:lnTo>
                  <a:pt x="122847" y="2616"/>
                </a:lnTo>
                <a:lnTo>
                  <a:pt x="120230" y="3733"/>
                </a:lnTo>
                <a:lnTo>
                  <a:pt x="115735" y="8229"/>
                </a:lnTo>
                <a:lnTo>
                  <a:pt x="114617" y="10985"/>
                </a:lnTo>
                <a:lnTo>
                  <a:pt x="114617" y="179590"/>
                </a:lnTo>
                <a:lnTo>
                  <a:pt x="112420" y="193675"/>
                </a:lnTo>
                <a:lnTo>
                  <a:pt x="105829" y="203733"/>
                </a:lnTo>
                <a:lnTo>
                  <a:pt x="94830" y="209765"/>
                </a:lnTo>
                <a:lnTo>
                  <a:pt x="79451" y="211772"/>
                </a:lnTo>
                <a:lnTo>
                  <a:pt x="70078" y="211188"/>
                </a:lnTo>
                <a:lnTo>
                  <a:pt x="28930" y="193065"/>
                </a:lnTo>
                <a:lnTo>
                  <a:pt x="17957" y="182956"/>
                </a:lnTo>
                <a:lnTo>
                  <a:pt x="15773" y="181648"/>
                </a:lnTo>
                <a:lnTo>
                  <a:pt x="11036" y="180898"/>
                </a:lnTo>
                <a:lnTo>
                  <a:pt x="8788" y="181203"/>
                </a:lnTo>
                <a:lnTo>
                  <a:pt x="4546" y="183210"/>
                </a:lnTo>
                <a:lnTo>
                  <a:pt x="2870" y="184772"/>
                </a:lnTo>
                <a:lnTo>
                  <a:pt x="368" y="189001"/>
                </a:lnTo>
                <a:lnTo>
                  <a:pt x="0" y="191554"/>
                </a:lnTo>
                <a:lnTo>
                  <a:pt x="11595" y="281114"/>
                </a:lnTo>
                <a:lnTo>
                  <a:pt x="51384" y="301180"/>
                </a:lnTo>
                <a:lnTo>
                  <a:pt x="92430" y="309600"/>
                </a:lnTo>
                <a:lnTo>
                  <a:pt x="105638" y="310159"/>
                </a:lnTo>
                <a:lnTo>
                  <a:pt x="129006" y="308394"/>
                </a:lnTo>
                <a:lnTo>
                  <a:pt x="168846" y="294170"/>
                </a:lnTo>
                <a:lnTo>
                  <a:pt x="199085" y="265950"/>
                </a:lnTo>
                <a:lnTo>
                  <a:pt x="214807" y="228358"/>
                </a:lnTo>
                <a:lnTo>
                  <a:pt x="216763" y="206527"/>
                </a:lnTo>
                <a:lnTo>
                  <a:pt x="216763" y="10985"/>
                </a:lnTo>
                <a:close/>
              </a:path>
              <a:path w="1964054" h="310514" extrusionOk="0">
                <a:moveTo>
                  <a:pt x="592137" y="286727"/>
                </a:moveTo>
                <a:lnTo>
                  <a:pt x="590143" y="282486"/>
                </a:lnTo>
                <a:lnTo>
                  <a:pt x="575932" y="255917"/>
                </a:lnTo>
                <a:lnTo>
                  <a:pt x="540677" y="190068"/>
                </a:lnTo>
                <a:lnTo>
                  <a:pt x="505841" y="124968"/>
                </a:lnTo>
                <a:lnTo>
                  <a:pt x="445350" y="11976"/>
                </a:lnTo>
                <a:lnTo>
                  <a:pt x="436994" y="5613"/>
                </a:lnTo>
                <a:lnTo>
                  <a:pt x="428891" y="5613"/>
                </a:lnTo>
                <a:lnTo>
                  <a:pt x="428891" y="190068"/>
                </a:lnTo>
                <a:lnTo>
                  <a:pt x="359295" y="190068"/>
                </a:lnTo>
                <a:lnTo>
                  <a:pt x="395211" y="124968"/>
                </a:lnTo>
                <a:lnTo>
                  <a:pt x="428891" y="190068"/>
                </a:lnTo>
                <a:lnTo>
                  <a:pt x="428891" y="5613"/>
                </a:lnTo>
                <a:lnTo>
                  <a:pt x="367525" y="5613"/>
                </a:lnTo>
                <a:lnTo>
                  <a:pt x="365658" y="6248"/>
                </a:lnTo>
                <a:lnTo>
                  <a:pt x="361175" y="8737"/>
                </a:lnTo>
                <a:lnTo>
                  <a:pt x="359676" y="10109"/>
                </a:lnTo>
                <a:lnTo>
                  <a:pt x="358927" y="11607"/>
                </a:lnTo>
                <a:lnTo>
                  <a:pt x="205155" y="282117"/>
                </a:lnTo>
                <a:lnTo>
                  <a:pt x="202653" y="286359"/>
                </a:lnTo>
                <a:lnTo>
                  <a:pt x="202539" y="290220"/>
                </a:lnTo>
                <a:lnTo>
                  <a:pt x="207022" y="297205"/>
                </a:lnTo>
                <a:lnTo>
                  <a:pt x="210629" y="298945"/>
                </a:lnTo>
                <a:lnTo>
                  <a:pt x="295071" y="298945"/>
                </a:lnTo>
                <a:lnTo>
                  <a:pt x="322630" y="255917"/>
                </a:lnTo>
                <a:lnTo>
                  <a:pt x="462940" y="255917"/>
                </a:lnTo>
                <a:lnTo>
                  <a:pt x="482015" y="292582"/>
                </a:lnTo>
                <a:lnTo>
                  <a:pt x="482765" y="294335"/>
                </a:lnTo>
                <a:lnTo>
                  <a:pt x="484200" y="295833"/>
                </a:lnTo>
                <a:lnTo>
                  <a:pt x="488442" y="298335"/>
                </a:lnTo>
                <a:lnTo>
                  <a:pt x="490372" y="298945"/>
                </a:lnTo>
                <a:lnTo>
                  <a:pt x="584657" y="298945"/>
                </a:lnTo>
                <a:lnTo>
                  <a:pt x="588149" y="297256"/>
                </a:lnTo>
                <a:lnTo>
                  <a:pt x="592137" y="290525"/>
                </a:lnTo>
                <a:lnTo>
                  <a:pt x="592137" y="286727"/>
                </a:lnTo>
                <a:close/>
              </a:path>
              <a:path w="1964054" h="310514" extrusionOk="0">
                <a:moveTo>
                  <a:pt x="903693" y="13843"/>
                </a:moveTo>
                <a:lnTo>
                  <a:pt x="902563" y="11226"/>
                </a:lnTo>
                <a:lnTo>
                  <a:pt x="898080" y="6743"/>
                </a:lnTo>
                <a:lnTo>
                  <a:pt x="895324" y="5613"/>
                </a:lnTo>
                <a:lnTo>
                  <a:pt x="815886" y="5613"/>
                </a:lnTo>
                <a:lnTo>
                  <a:pt x="813142" y="6743"/>
                </a:lnTo>
                <a:lnTo>
                  <a:pt x="808659" y="11226"/>
                </a:lnTo>
                <a:lnTo>
                  <a:pt x="807529" y="13843"/>
                </a:lnTo>
                <a:lnTo>
                  <a:pt x="807529" y="154533"/>
                </a:lnTo>
                <a:lnTo>
                  <a:pt x="786206" y="125158"/>
                </a:lnTo>
                <a:lnTo>
                  <a:pt x="701281" y="10477"/>
                </a:lnTo>
                <a:lnTo>
                  <a:pt x="700773" y="9232"/>
                </a:lnTo>
                <a:lnTo>
                  <a:pt x="699465" y="8115"/>
                </a:lnTo>
                <a:lnTo>
                  <a:pt x="695223" y="6121"/>
                </a:lnTo>
                <a:lnTo>
                  <a:pt x="693420" y="5613"/>
                </a:lnTo>
                <a:lnTo>
                  <a:pt x="605866" y="5613"/>
                </a:lnTo>
                <a:lnTo>
                  <a:pt x="603250" y="6743"/>
                </a:lnTo>
                <a:lnTo>
                  <a:pt x="598754" y="11226"/>
                </a:lnTo>
                <a:lnTo>
                  <a:pt x="597636" y="13843"/>
                </a:lnTo>
                <a:lnTo>
                  <a:pt x="597636" y="290715"/>
                </a:lnTo>
                <a:lnTo>
                  <a:pt x="598754" y="293331"/>
                </a:lnTo>
                <a:lnTo>
                  <a:pt x="603250" y="297827"/>
                </a:lnTo>
                <a:lnTo>
                  <a:pt x="605866" y="298945"/>
                </a:lnTo>
                <a:lnTo>
                  <a:pt x="685063" y="298945"/>
                </a:lnTo>
                <a:lnTo>
                  <a:pt x="687806" y="297827"/>
                </a:lnTo>
                <a:lnTo>
                  <a:pt x="692289" y="293331"/>
                </a:lnTo>
                <a:lnTo>
                  <a:pt x="693420" y="290715"/>
                </a:lnTo>
                <a:lnTo>
                  <a:pt x="693420" y="152285"/>
                </a:lnTo>
                <a:lnTo>
                  <a:pt x="799922" y="295706"/>
                </a:lnTo>
                <a:lnTo>
                  <a:pt x="801408" y="296760"/>
                </a:lnTo>
                <a:lnTo>
                  <a:pt x="805408" y="298513"/>
                </a:lnTo>
                <a:lnTo>
                  <a:pt x="807034" y="298945"/>
                </a:lnTo>
                <a:lnTo>
                  <a:pt x="895324" y="298945"/>
                </a:lnTo>
                <a:lnTo>
                  <a:pt x="898080" y="297827"/>
                </a:lnTo>
                <a:lnTo>
                  <a:pt x="902563" y="293331"/>
                </a:lnTo>
                <a:lnTo>
                  <a:pt x="903693" y="290715"/>
                </a:lnTo>
                <a:lnTo>
                  <a:pt x="903693" y="13843"/>
                </a:lnTo>
                <a:close/>
              </a:path>
              <a:path w="1964054" h="310514" extrusionOk="0">
                <a:moveTo>
                  <a:pt x="1177544" y="229857"/>
                </a:moveTo>
                <a:lnTo>
                  <a:pt x="1176489" y="227114"/>
                </a:lnTo>
                <a:lnTo>
                  <a:pt x="1172248" y="222631"/>
                </a:lnTo>
                <a:lnTo>
                  <a:pt x="1169568" y="221500"/>
                </a:lnTo>
                <a:lnTo>
                  <a:pt x="1030516" y="221500"/>
                </a:lnTo>
                <a:lnTo>
                  <a:pt x="1030516" y="190068"/>
                </a:lnTo>
                <a:lnTo>
                  <a:pt x="1140891" y="189699"/>
                </a:lnTo>
                <a:lnTo>
                  <a:pt x="1143508" y="188582"/>
                </a:lnTo>
                <a:lnTo>
                  <a:pt x="1147991" y="184086"/>
                </a:lnTo>
                <a:lnTo>
                  <a:pt x="1149121" y="181343"/>
                </a:lnTo>
                <a:lnTo>
                  <a:pt x="1149121" y="121221"/>
                </a:lnTo>
                <a:lnTo>
                  <a:pt x="1147991" y="118605"/>
                </a:lnTo>
                <a:lnTo>
                  <a:pt x="1143508" y="114122"/>
                </a:lnTo>
                <a:lnTo>
                  <a:pt x="1140891" y="112991"/>
                </a:lnTo>
                <a:lnTo>
                  <a:pt x="1030516" y="112991"/>
                </a:lnTo>
                <a:lnTo>
                  <a:pt x="1030516" y="83070"/>
                </a:lnTo>
                <a:lnTo>
                  <a:pt x="1159217" y="83070"/>
                </a:lnTo>
                <a:lnTo>
                  <a:pt x="1161834" y="81953"/>
                </a:lnTo>
                <a:lnTo>
                  <a:pt x="1166329" y="77457"/>
                </a:lnTo>
                <a:lnTo>
                  <a:pt x="1167447" y="74714"/>
                </a:lnTo>
                <a:lnTo>
                  <a:pt x="1167447" y="13843"/>
                </a:lnTo>
                <a:lnTo>
                  <a:pt x="1166329" y="11226"/>
                </a:lnTo>
                <a:lnTo>
                  <a:pt x="1161834" y="6743"/>
                </a:lnTo>
                <a:lnTo>
                  <a:pt x="1159217" y="5613"/>
                </a:lnTo>
                <a:lnTo>
                  <a:pt x="935113" y="5613"/>
                </a:lnTo>
                <a:lnTo>
                  <a:pt x="932484" y="6743"/>
                </a:lnTo>
                <a:lnTo>
                  <a:pt x="928001" y="11226"/>
                </a:lnTo>
                <a:lnTo>
                  <a:pt x="926871" y="13843"/>
                </a:lnTo>
                <a:lnTo>
                  <a:pt x="926871" y="290715"/>
                </a:lnTo>
                <a:lnTo>
                  <a:pt x="928001" y="293331"/>
                </a:lnTo>
                <a:lnTo>
                  <a:pt x="932484" y="297827"/>
                </a:lnTo>
                <a:lnTo>
                  <a:pt x="935113" y="298945"/>
                </a:lnTo>
                <a:lnTo>
                  <a:pt x="938098" y="298945"/>
                </a:lnTo>
                <a:lnTo>
                  <a:pt x="1169568" y="298945"/>
                </a:lnTo>
                <a:lnTo>
                  <a:pt x="1172248" y="297827"/>
                </a:lnTo>
                <a:lnTo>
                  <a:pt x="1176489" y="293331"/>
                </a:lnTo>
                <a:lnTo>
                  <a:pt x="1177544" y="290715"/>
                </a:lnTo>
                <a:lnTo>
                  <a:pt x="1177544" y="229857"/>
                </a:lnTo>
                <a:close/>
              </a:path>
              <a:path w="1964054" h="310514" extrusionOk="0">
                <a:moveTo>
                  <a:pt x="1283042" y="13843"/>
                </a:moveTo>
                <a:lnTo>
                  <a:pt x="1282115" y="11226"/>
                </a:lnTo>
                <a:lnTo>
                  <a:pt x="1278369" y="6743"/>
                </a:lnTo>
                <a:lnTo>
                  <a:pt x="1276057" y="5613"/>
                </a:lnTo>
                <a:lnTo>
                  <a:pt x="1200988" y="5613"/>
                </a:lnTo>
                <a:lnTo>
                  <a:pt x="1198676" y="6743"/>
                </a:lnTo>
                <a:lnTo>
                  <a:pt x="1194943" y="11226"/>
                </a:lnTo>
                <a:lnTo>
                  <a:pt x="1194003" y="13843"/>
                </a:lnTo>
                <a:lnTo>
                  <a:pt x="1194003" y="290715"/>
                </a:lnTo>
                <a:lnTo>
                  <a:pt x="1194943" y="293331"/>
                </a:lnTo>
                <a:lnTo>
                  <a:pt x="1198676" y="297827"/>
                </a:lnTo>
                <a:lnTo>
                  <a:pt x="1200988" y="298945"/>
                </a:lnTo>
                <a:lnTo>
                  <a:pt x="1203731" y="298945"/>
                </a:lnTo>
                <a:lnTo>
                  <a:pt x="1276057" y="298945"/>
                </a:lnTo>
                <a:lnTo>
                  <a:pt x="1278369" y="297827"/>
                </a:lnTo>
                <a:lnTo>
                  <a:pt x="1282115" y="293331"/>
                </a:lnTo>
                <a:lnTo>
                  <a:pt x="1283042" y="290715"/>
                </a:lnTo>
                <a:lnTo>
                  <a:pt x="1283042" y="13843"/>
                </a:lnTo>
                <a:close/>
              </a:path>
              <a:path w="1964054" h="310514" extrusionOk="0">
                <a:moveTo>
                  <a:pt x="1636674" y="289915"/>
                </a:moveTo>
                <a:lnTo>
                  <a:pt x="1587627" y="203542"/>
                </a:lnTo>
                <a:lnTo>
                  <a:pt x="1556296" y="170751"/>
                </a:lnTo>
                <a:lnTo>
                  <a:pt x="1548320" y="166509"/>
                </a:lnTo>
                <a:lnTo>
                  <a:pt x="1555051" y="164261"/>
                </a:lnTo>
                <a:lnTo>
                  <a:pt x="1592922" y="138645"/>
                </a:lnTo>
                <a:lnTo>
                  <a:pt x="1607439" y="87934"/>
                </a:lnTo>
                <a:lnTo>
                  <a:pt x="1605762" y="72593"/>
                </a:lnTo>
                <a:lnTo>
                  <a:pt x="1576006" y="26949"/>
                </a:lnTo>
                <a:lnTo>
                  <a:pt x="1521498" y="6946"/>
                </a:lnTo>
                <a:lnTo>
                  <a:pt x="1503794" y="5918"/>
                </a:lnTo>
                <a:lnTo>
                  <a:pt x="1503794" y="89941"/>
                </a:lnTo>
                <a:lnTo>
                  <a:pt x="1503794" y="99161"/>
                </a:lnTo>
                <a:lnTo>
                  <a:pt x="1472095" y="126746"/>
                </a:lnTo>
                <a:lnTo>
                  <a:pt x="1448054" y="128346"/>
                </a:lnTo>
                <a:lnTo>
                  <a:pt x="1403146" y="128346"/>
                </a:lnTo>
                <a:lnTo>
                  <a:pt x="1403146" y="72593"/>
                </a:lnTo>
                <a:lnTo>
                  <a:pt x="1461516" y="72593"/>
                </a:lnTo>
                <a:lnTo>
                  <a:pt x="1500174" y="83197"/>
                </a:lnTo>
                <a:lnTo>
                  <a:pt x="1503794" y="89941"/>
                </a:lnTo>
                <a:lnTo>
                  <a:pt x="1503794" y="5918"/>
                </a:lnTo>
                <a:lnTo>
                  <a:pt x="1498561" y="5613"/>
                </a:lnTo>
                <a:lnTo>
                  <a:pt x="1307744" y="5613"/>
                </a:lnTo>
                <a:lnTo>
                  <a:pt x="1305128" y="6743"/>
                </a:lnTo>
                <a:lnTo>
                  <a:pt x="1300632" y="11226"/>
                </a:lnTo>
                <a:lnTo>
                  <a:pt x="1299514" y="13843"/>
                </a:lnTo>
                <a:lnTo>
                  <a:pt x="1299514" y="290715"/>
                </a:lnTo>
                <a:lnTo>
                  <a:pt x="1300632" y="293344"/>
                </a:lnTo>
                <a:lnTo>
                  <a:pt x="1305128" y="297827"/>
                </a:lnTo>
                <a:lnTo>
                  <a:pt x="1307744" y="298945"/>
                </a:lnTo>
                <a:lnTo>
                  <a:pt x="1397038" y="298945"/>
                </a:lnTo>
                <a:lnTo>
                  <a:pt x="1399781" y="297827"/>
                </a:lnTo>
                <a:lnTo>
                  <a:pt x="1404277" y="293344"/>
                </a:lnTo>
                <a:lnTo>
                  <a:pt x="1405394" y="290715"/>
                </a:lnTo>
                <a:lnTo>
                  <a:pt x="1405394" y="195313"/>
                </a:lnTo>
                <a:lnTo>
                  <a:pt x="1455153" y="195313"/>
                </a:lnTo>
                <a:lnTo>
                  <a:pt x="1462887" y="196062"/>
                </a:lnTo>
                <a:lnTo>
                  <a:pt x="1464881" y="197561"/>
                </a:lnTo>
                <a:lnTo>
                  <a:pt x="1466138" y="198297"/>
                </a:lnTo>
                <a:lnTo>
                  <a:pt x="1467319" y="199313"/>
                </a:lnTo>
                <a:lnTo>
                  <a:pt x="1469567" y="201803"/>
                </a:lnTo>
                <a:lnTo>
                  <a:pt x="1470621" y="203047"/>
                </a:lnTo>
                <a:lnTo>
                  <a:pt x="1471625" y="204292"/>
                </a:lnTo>
                <a:lnTo>
                  <a:pt x="1471244" y="203542"/>
                </a:lnTo>
                <a:lnTo>
                  <a:pt x="1519135" y="292595"/>
                </a:lnTo>
                <a:lnTo>
                  <a:pt x="1527238" y="298945"/>
                </a:lnTo>
                <a:lnTo>
                  <a:pt x="1629003" y="298945"/>
                </a:lnTo>
                <a:lnTo>
                  <a:pt x="1632432" y="297141"/>
                </a:lnTo>
                <a:lnTo>
                  <a:pt x="1636674" y="289915"/>
                </a:lnTo>
                <a:close/>
              </a:path>
              <a:path w="1964054" h="310514" extrusionOk="0">
                <a:moveTo>
                  <a:pt x="1963991" y="151904"/>
                </a:moveTo>
                <a:lnTo>
                  <a:pt x="1961210" y="116001"/>
                </a:lnTo>
                <a:lnTo>
                  <a:pt x="1953450" y="87172"/>
                </a:lnTo>
                <a:lnTo>
                  <a:pt x="1952866" y="84988"/>
                </a:lnTo>
                <a:lnTo>
                  <a:pt x="1919465" y="37604"/>
                </a:lnTo>
                <a:lnTo>
                  <a:pt x="1864372" y="9410"/>
                </a:lnTo>
                <a:lnTo>
                  <a:pt x="1860359" y="8623"/>
                </a:lnTo>
                <a:lnTo>
                  <a:pt x="1860359" y="151904"/>
                </a:lnTo>
                <a:lnTo>
                  <a:pt x="1859203" y="167005"/>
                </a:lnTo>
                <a:lnTo>
                  <a:pt x="1831530" y="207479"/>
                </a:lnTo>
                <a:lnTo>
                  <a:pt x="1788147" y="216623"/>
                </a:lnTo>
                <a:lnTo>
                  <a:pt x="1771611" y="215607"/>
                </a:lnTo>
                <a:lnTo>
                  <a:pt x="1734642" y="200355"/>
                </a:lnTo>
                <a:lnTo>
                  <a:pt x="1716303" y="151904"/>
                </a:lnTo>
                <a:lnTo>
                  <a:pt x="1717459" y="136817"/>
                </a:lnTo>
                <a:lnTo>
                  <a:pt x="1744865" y="96329"/>
                </a:lnTo>
                <a:lnTo>
                  <a:pt x="1788147" y="87172"/>
                </a:lnTo>
                <a:lnTo>
                  <a:pt x="1804695" y="88201"/>
                </a:lnTo>
                <a:lnTo>
                  <a:pt x="1841830" y="103454"/>
                </a:lnTo>
                <a:lnTo>
                  <a:pt x="1860359" y="151904"/>
                </a:lnTo>
                <a:lnTo>
                  <a:pt x="1860359" y="8623"/>
                </a:lnTo>
                <a:lnTo>
                  <a:pt x="1828901" y="2362"/>
                </a:lnTo>
                <a:lnTo>
                  <a:pt x="1788147" y="0"/>
                </a:lnTo>
                <a:lnTo>
                  <a:pt x="1747393" y="2362"/>
                </a:lnTo>
                <a:lnTo>
                  <a:pt x="1681721" y="21158"/>
                </a:lnTo>
                <a:lnTo>
                  <a:pt x="1637347" y="58851"/>
                </a:lnTo>
                <a:lnTo>
                  <a:pt x="1615084" y="116001"/>
                </a:lnTo>
                <a:lnTo>
                  <a:pt x="1612303" y="151904"/>
                </a:lnTo>
                <a:lnTo>
                  <a:pt x="1615084" y="187807"/>
                </a:lnTo>
                <a:lnTo>
                  <a:pt x="1637347" y="244856"/>
                </a:lnTo>
                <a:lnTo>
                  <a:pt x="1681721" y="282384"/>
                </a:lnTo>
                <a:lnTo>
                  <a:pt x="1747393" y="301091"/>
                </a:lnTo>
                <a:lnTo>
                  <a:pt x="1788147" y="303428"/>
                </a:lnTo>
                <a:lnTo>
                  <a:pt x="1828901" y="301091"/>
                </a:lnTo>
                <a:lnTo>
                  <a:pt x="1894560" y="282384"/>
                </a:lnTo>
                <a:lnTo>
                  <a:pt x="1938947" y="244856"/>
                </a:lnTo>
                <a:lnTo>
                  <a:pt x="1953437" y="216623"/>
                </a:lnTo>
                <a:lnTo>
                  <a:pt x="1961210" y="187807"/>
                </a:lnTo>
                <a:lnTo>
                  <a:pt x="1963991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1" name="Google Shape;1021;p23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7122771" y="3351730"/>
            <a:ext cx="75234" cy="7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23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7244152" y="3351730"/>
            <a:ext cx="80349" cy="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3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7366557" y="3352956"/>
            <a:ext cx="77181" cy="7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23"/>
          <p:cNvSpPr/>
          <p:nvPr/>
        </p:nvSpPr>
        <p:spPr>
          <a:xfrm>
            <a:off x="7492850" y="3352959"/>
            <a:ext cx="57421" cy="75748"/>
          </a:xfrm>
          <a:custGeom>
            <a:avLst/>
            <a:gdLst/>
            <a:ahLst/>
            <a:cxnLst/>
            <a:rect l="l" t="t" r="r" b="b"/>
            <a:pathLst>
              <a:path w="89534" h="118110" extrusionOk="0">
                <a:moveTo>
                  <a:pt x="89535" y="95250"/>
                </a:moveTo>
                <a:lnTo>
                  <a:pt x="26174" y="95250"/>
                </a:lnTo>
                <a:lnTo>
                  <a:pt x="26174" y="69850"/>
                </a:lnTo>
                <a:lnTo>
                  <a:pt x="87299" y="69850"/>
                </a:lnTo>
                <a:lnTo>
                  <a:pt x="87299" y="46990"/>
                </a:lnTo>
                <a:lnTo>
                  <a:pt x="26174" y="46990"/>
                </a:lnTo>
                <a:lnTo>
                  <a:pt x="26174" y="24130"/>
                </a:lnTo>
                <a:lnTo>
                  <a:pt x="88900" y="24130"/>
                </a:lnTo>
                <a:lnTo>
                  <a:pt x="88900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535" y="118110"/>
                </a:lnTo>
                <a:lnTo>
                  <a:pt x="89535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" name="Google Shape;1025;p23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7603281" y="3352955"/>
            <a:ext cx="66226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23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7722412" y="3352956"/>
            <a:ext cx="68987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23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7842669" y="3351730"/>
            <a:ext cx="80349" cy="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23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036304" y="3352956"/>
            <a:ext cx="69500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23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152769" y="3351730"/>
            <a:ext cx="80349" cy="7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23"/>
          <p:cNvSpPr/>
          <p:nvPr/>
        </p:nvSpPr>
        <p:spPr>
          <a:xfrm>
            <a:off x="8346402" y="3352959"/>
            <a:ext cx="57421" cy="75748"/>
          </a:xfrm>
          <a:custGeom>
            <a:avLst/>
            <a:gdLst/>
            <a:ahLst/>
            <a:cxnLst/>
            <a:rect l="l" t="t" r="r" b="b"/>
            <a:pathLst>
              <a:path w="89534" h="118110" extrusionOk="0">
                <a:moveTo>
                  <a:pt x="89535" y="95250"/>
                </a:moveTo>
                <a:lnTo>
                  <a:pt x="26174" y="95250"/>
                </a:lnTo>
                <a:lnTo>
                  <a:pt x="26174" y="69850"/>
                </a:lnTo>
                <a:lnTo>
                  <a:pt x="87299" y="69850"/>
                </a:lnTo>
                <a:lnTo>
                  <a:pt x="87299" y="46990"/>
                </a:lnTo>
                <a:lnTo>
                  <a:pt x="26174" y="46990"/>
                </a:lnTo>
                <a:lnTo>
                  <a:pt x="26174" y="24130"/>
                </a:lnTo>
                <a:lnTo>
                  <a:pt x="88900" y="24130"/>
                </a:lnTo>
                <a:lnTo>
                  <a:pt x="88900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535" y="118110"/>
                </a:lnTo>
                <a:lnTo>
                  <a:pt x="89535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Google Shape;1031;p23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8450288" y="3351730"/>
            <a:ext cx="69809" cy="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23"/>
          <p:cNvSpPr/>
          <p:nvPr/>
        </p:nvSpPr>
        <p:spPr>
          <a:xfrm>
            <a:off x="8562151" y="3352633"/>
            <a:ext cx="69639" cy="76562"/>
          </a:xfrm>
          <a:custGeom>
            <a:avLst/>
            <a:gdLst/>
            <a:ahLst/>
            <a:cxnLst/>
            <a:rect l="l" t="t" r="r" b="b"/>
            <a:pathLst>
              <a:path w="108584" h="119379" extrusionOk="0">
                <a:moveTo>
                  <a:pt x="108216" y="0"/>
                </a:moveTo>
                <a:lnTo>
                  <a:pt x="0" y="0"/>
                </a:lnTo>
                <a:lnTo>
                  <a:pt x="0" y="24130"/>
                </a:lnTo>
                <a:lnTo>
                  <a:pt x="41021" y="24130"/>
                </a:lnTo>
                <a:lnTo>
                  <a:pt x="41021" y="119380"/>
                </a:lnTo>
                <a:lnTo>
                  <a:pt x="67360" y="119380"/>
                </a:lnTo>
                <a:lnTo>
                  <a:pt x="67360" y="24130"/>
                </a:lnTo>
                <a:lnTo>
                  <a:pt x="108216" y="24130"/>
                </a:lnTo>
                <a:lnTo>
                  <a:pt x="10821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3" name="Google Shape;1033;p23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8664090" y="3352448"/>
            <a:ext cx="78003" cy="7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23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8791208" y="3352956"/>
            <a:ext cx="69500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23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8907675" y="3351730"/>
            <a:ext cx="80357" cy="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23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6905278" y="3769163"/>
            <a:ext cx="2300240" cy="12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23"/>
          <p:cNvSpPr/>
          <p:nvPr/>
        </p:nvSpPr>
        <p:spPr>
          <a:xfrm>
            <a:off x="6904809" y="3727022"/>
            <a:ext cx="2301340" cy="0"/>
          </a:xfrm>
          <a:custGeom>
            <a:avLst/>
            <a:gdLst/>
            <a:ahLst/>
            <a:cxnLst/>
            <a:rect l="l" t="t" r="r" b="b"/>
            <a:pathLst>
              <a:path w="3588384" h="120000" extrusionOk="0">
                <a:moveTo>
                  <a:pt x="0" y="0"/>
                </a:moveTo>
                <a:lnTo>
                  <a:pt x="358814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3"/>
          <p:cNvSpPr/>
          <p:nvPr/>
        </p:nvSpPr>
        <p:spPr>
          <a:xfrm>
            <a:off x="7358914" y="5122461"/>
            <a:ext cx="456929" cy="171450"/>
          </a:xfrm>
          <a:custGeom>
            <a:avLst/>
            <a:gdLst/>
            <a:ahLst/>
            <a:cxnLst/>
            <a:rect l="l" t="t" r="r" b="b"/>
            <a:pathLst>
              <a:path w="712470" h="267334" extrusionOk="0">
                <a:moveTo>
                  <a:pt x="296494" y="254939"/>
                </a:moveTo>
                <a:lnTo>
                  <a:pt x="296341" y="251472"/>
                </a:lnTo>
                <a:lnTo>
                  <a:pt x="294144" y="247738"/>
                </a:lnTo>
                <a:lnTo>
                  <a:pt x="253365" y="178981"/>
                </a:lnTo>
                <a:lnTo>
                  <a:pt x="249072" y="171742"/>
                </a:lnTo>
                <a:lnTo>
                  <a:pt x="218795" y="146405"/>
                </a:lnTo>
                <a:lnTo>
                  <a:pt x="224726" y="144437"/>
                </a:lnTo>
                <a:lnTo>
                  <a:pt x="258013" y="121920"/>
                </a:lnTo>
                <a:lnTo>
                  <a:pt x="270789" y="77317"/>
                </a:lnTo>
                <a:lnTo>
                  <a:pt x="269316" y="63830"/>
                </a:lnTo>
                <a:lnTo>
                  <a:pt x="243154" y="23685"/>
                </a:lnTo>
                <a:lnTo>
                  <a:pt x="195211" y="6108"/>
                </a:lnTo>
                <a:lnTo>
                  <a:pt x="179641" y="5207"/>
                </a:lnTo>
                <a:lnTo>
                  <a:pt x="179641" y="79082"/>
                </a:lnTo>
                <a:lnTo>
                  <a:pt x="179641" y="96850"/>
                </a:lnTo>
                <a:lnTo>
                  <a:pt x="141909" y="112509"/>
                </a:lnTo>
                <a:lnTo>
                  <a:pt x="130619" y="112852"/>
                </a:lnTo>
                <a:lnTo>
                  <a:pt x="91147" y="112852"/>
                </a:lnTo>
                <a:lnTo>
                  <a:pt x="91147" y="63830"/>
                </a:lnTo>
                <a:lnTo>
                  <a:pt x="142468" y="63830"/>
                </a:lnTo>
                <a:lnTo>
                  <a:pt x="179641" y="79082"/>
                </a:lnTo>
                <a:lnTo>
                  <a:pt x="179641" y="5207"/>
                </a:lnTo>
                <a:lnTo>
                  <a:pt x="175044" y="4927"/>
                </a:lnTo>
                <a:lnTo>
                  <a:pt x="7239" y="4927"/>
                </a:lnTo>
                <a:lnTo>
                  <a:pt x="4940" y="5918"/>
                </a:lnTo>
                <a:lnTo>
                  <a:pt x="990" y="9867"/>
                </a:lnTo>
                <a:lnTo>
                  <a:pt x="0" y="12166"/>
                </a:lnTo>
                <a:lnTo>
                  <a:pt x="0" y="255651"/>
                </a:lnTo>
                <a:lnTo>
                  <a:pt x="990" y="257949"/>
                </a:lnTo>
                <a:lnTo>
                  <a:pt x="4940" y="261899"/>
                </a:lnTo>
                <a:lnTo>
                  <a:pt x="7239" y="262877"/>
                </a:lnTo>
                <a:lnTo>
                  <a:pt x="85763" y="262877"/>
                </a:lnTo>
                <a:lnTo>
                  <a:pt x="88176" y="261899"/>
                </a:lnTo>
                <a:lnTo>
                  <a:pt x="92125" y="257949"/>
                </a:lnTo>
                <a:lnTo>
                  <a:pt x="93116" y="255651"/>
                </a:lnTo>
                <a:lnTo>
                  <a:pt x="93116" y="171742"/>
                </a:lnTo>
                <a:lnTo>
                  <a:pt x="136880" y="171742"/>
                </a:lnTo>
                <a:lnTo>
                  <a:pt x="143675" y="172402"/>
                </a:lnTo>
                <a:lnTo>
                  <a:pt x="145427" y="173723"/>
                </a:lnTo>
                <a:lnTo>
                  <a:pt x="146532" y="174371"/>
                </a:lnTo>
                <a:lnTo>
                  <a:pt x="193141" y="257289"/>
                </a:lnTo>
                <a:lnTo>
                  <a:pt x="194005" y="258826"/>
                </a:lnTo>
                <a:lnTo>
                  <a:pt x="195275" y="260146"/>
                </a:lnTo>
                <a:lnTo>
                  <a:pt x="198564" y="262343"/>
                </a:lnTo>
                <a:lnTo>
                  <a:pt x="200266" y="262877"/>
                </a:lnTo>
                <a:lnTo>
                  <a:pt x="289750" y="262877"/>
                </a:lnTo>
                <a:lnTo>
                  <a:pt x="292773" y="261289"/>
                </a:lnTo>
                <a:lnTo>
                  <a:pt x="296494" y="254939"/>
                </a:lnTo>
                <a:close/>
              </a:path>
              <a:path w="712470" h="267334" extrusionOk="0">
                <a:moveTo>
                  <a:pt x="388569" y="12179"/>
                </a:moveTo>
                <a:lnTo>
                  <a:pt x="387756" y="9867"/>
                </a:lnTo>
                <a:lnTo>
                  <a:pt x="384467" y="5930"/>
                </a:lnTo>
                <a:lnTo>
                  <a:pt x="382422" y="4940"/>
                </a:lnTo>
                <a:lnTo>
                  <a:pt x="316407" y="4940"/>
                </a:lnTo>
                <a:lnTo>
                  <a:pt x="314375" y="5930"/>
                </a:lnTo>
                <a:lnTo>
                  <a:pt x="311099" y="9867"/>
                </a:lnTo>
                <a:lnTo>
                  <a:pt x="310273" y="12179"/>
                </a:lnTo>
                <a:lnTo>
                  <a:pt x="310273" y="255651"/>
                </a:lnTo>
                <a:lnTo>
                  <a:pt x="311099" y="257962"/>
                </a:lnTo>
                <a:lnTo>
                  <a:pt x="314375" y="261912"/>
                </a:lnTo>
                <a:lnTo>
                  <a:pt x="316407" y="262890"/>
                </a:lnTo>
                <a:lnTo>
                  <a:pt x="318820" y="262890"/>
                </a:lnTo>
                <a:lnTo>
                  <a:pt x="382422" y="262890"/>
                </a:lnTo>
                <a:lnTo>
                  <a:pt x="384467" y="261912"/>
                </a:lnTo>
                <a:lnTo>
                  <a:pt x="387756" y="257962"/>
                </a:lnTo>
                <a:lnTo>
                  <a:pt x="388569" y="255651"/>
                </a:lnTo>
                <a:lnTo>
                  <a:pt x="388569" y="12179"/>
                </a:lnTo>
                <a:close/>
              </a:path>
              <a:path w="712470" h="267334" extrusionOk="0">
                <a:moveTo>
                  <a:pt x="712317" y="133591"/>
                </a:moveTo>
                <a:lnTo>
                  <a:pt x="703046" y="76669"/>
                </a:lnTo>
                <a:lnTo>
                  <a:pt x="673163" y="33070"/>
                </a:lnTo>
                <a:lnTo>
                  <a:pt x="624713" y="8267"/>
                </a:lnTo>
                <a:lnTo>
                  <a:pt x="621182" y="7569"/>
                </a:lnTo>
                <a:lnTo>
                  <a:pt x="621182" y="133591"/>
                </a:lnTo>
                <a:lnTo>
                  <a:pt x="620166" y="146862"/>
                </a:lnTo>
                <a:lnTo>
                  <a:pt x="595833" y="182448"/>
                </a:lnTo>
                <a:lnTo>
                  <a:pt x="557682" y="190500"/>
                </a:lnTo>
                <a:lnTo>
                  <a:pt x="543140" y="189611"/>
                </a:lnTo>
                <a:lnTo>
                  <a:pt x="503580" y="168160"/>
                </a:lnTo>
                <a:lnTo>
                  <a:pt x="494512" y="133591"/>
                </a:lnTo>
                <a:lnTo>
                  <a:pt x="495528" y="120319"/>
                </a:lnTo>
                <a:lnTo>
                  <a:pt x="519620" y="84721"/>
                </a:lnTo>
                <a:lnTo>
                  <a:pt x="557682" y="76669"/>
                </a:lnTo>
                <a:lnTo>
                  <a:pt x="572236" y="77558"/>
                </a:lnTo>
                <a:lnTo>
                  <a:pt x="612013" y="99009"/>
                </a:lnTo>
                <a:lnTo>
                  <a:pt x="621182" y="133591"/>
                </a:lnTo>
                <a:lnTo>
                  <a:pt x="621182" y="7569"/>
                </a:lnTo>
                <a:lnTo>
                  <a:pt x="593521" y="2070"/>
                </a:lnTo>
                <a:lnTo>
                  <a:pt x="557682" y="0"/>
                </a:lnTo>
                <a:lnTo>
                  <a:pt x="521843" y="2070"/>
                </a:lnTo>
                <a:lnTo>
                  <a:pt x="464096" y="18605"/>
                </a:lnTo>
                <a:lnTo>
                  <a:pt x="425069" y="51752"/>
                </a:lnTo>
                <a:lnTo>
                  <a:pt x="405498" y="102019"/>
                </a:lnTo>
                <a:lnTo>
                  <a:pt x="403047" y="133591"/>
                </a:lnTo>
                <a:lnTo>
                  <a:pt x="405498" y="165150"/>
                </a:lnTo>
                <a:lnTo>
                  <a:pt x="425069" y="215328"/>
                </a:lnTo>
                <a:lnTo>
                  <a:pt x="464096" y="248323"/>
                </a:lnTo>
                <a:lnTo>
                  <a:pt x="521843" y="264782"/>
                </a:lnTo>
                <a:lnTo>
                  <a:pt x="557682" y="266839"/>
                </a:lnTo>
                <a:lnTo>
                  <a:pt x="593521" y="264782"/>
                </a:lnTo>
                <a:lnTo>
                  <a:pt x="651268" y="248323"/>
                </a:lnTo>
                <a:lnTo>
                  <a:pt x="690295" y="215328"/>
                </a:lnTo>
                <a:lnTo>
                  <a:pt x="709879" y="165150"/>
                </a:lnTo>
                <a:lnTo>
                  <a:pt x="712317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3"/>
          <p:cNvSpPr/>
          <p:nvPr/>
        </p:nvSpPr>
        <p:spPr>
          <a:xfrm>
            <a:off x="7881157" y="5125622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4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91"/>
                </a:lnTo>
                <a:lnTo>
                  <a:pt x="148386" y="179654"/>
                </a:lnTo>
                <a:lnTo>
                  <a:pt x="93116" y="179654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41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14"/>
                </a:lnTo>
                <a:lnTo>
                  <a:pt x="276885" y="179654"/>
                </a:lnTo>
                <a:lnTo>
                  <a:pt x="283616" y="155879"/>
                </a:lnTo>
                <a:lnTo>
                  <a:pt x="285915" y="128981"/>
                </a:lnTo>
                <a:close/>
              </a:path>
              <a:path w="521334" h="258445" extrusionOk="0">
                <a:moveTo>
                  <a:pt x="520827" y="197205"/>
                </a:moveTo>
                <a:lnTo>
                  <a:pt x="519899" y="194792"/>
                </a:lnTo>
                <a:lnTo>
                  <a:pt x="516166" y="190842"/>
                </a:lnTo>
                <a:lnTo>
                  <a:pt x="513803" y="189865"/>
                </a:lnTo>
                <a:lnTo>
                  <a:pt x="391528" y="189865"/>
                </a:lnTo>
                <a:lnTo>
                  <a:pt x="391528" y="162217"/>
                </a:lnTo>
                <a:lnTo>
                  <a:pt x="488581" y="161886"/>
                </a:lnTo>
                <a:lnTo>
                  <a:pt x="490893" y="160909"/>
                </a:lnTo>
                <a:lnTo>
                  <a:pt x="494842" y="156959"/>
                </a:lnTo>
                <a:lnTo>
                  <a:pt x="495820" y="154546"/>
                </a:lnTo>
                <a:lnTo>
                  <a:pt x="495820" y="101676"/>
                </a:lnTo>
                <a:lnTo>
                  <a:pt x="494842" y="99377"/>
                </a:lnTo>
                <a:lnTo>
                  <a:pt x="490893" y="95440"/>
                </a:lnTo>
                <a:lnTo>
                  <a:pt x="488581" y="94437"/>
                </a:lnTo>
                <a:lnTo>
                  <a:pt x="391528" y="94437"/>
                </a:lnTo>
                <a:lnTo>
                  <a:pt x="391528" y="68122"/>
                </a:lnTo>
                <a:lnTo>
                  <a:pt x="504710" y="68122"/>
                </a:lnTo>
                <a:lnTo>
                  <a:pt x="507022" y="67144"/>
                </a:lnTo>
                <a:lnTo>
                  <a:pt x="510959" y="63195"/>
                </a:lnTo>
                <a:lnTo>
                  <a:pt x="511949" y="60769"/>
                </a:lnTo>
                <a:lnTo>
                  <a:pt x="511949" y="7251"/>
                </a:lnTo>
                <a:lnTo>
                  <a:pt x="510959" y="4940"/>
                </a:lnTo>
                <a:lnTo>
                  <a:pt x="507022" y="1003"/>
                </a:lnTo>
                <a:lnTo>
                  <a:pt x="504710" y="12"/>
                </a:lnTo>
                <a:lnTo>
                  <a:pt x="307632" y="12"/>
                </a:lnTo>
                <a:lnTo>
                  <a:pt x="305320" y="1003"/>
                </a:lnTo>
                <a:lnTo>
                  <a:pt x="301383" y="4940"/>
                </a:lnTo>
                <a:lnTo>
                  <a:pt x="300393" y="7251"/>
                </a:lnTo>
                <a:lnTo>
                  <a:pt x="300393" y="250723"/>
                </a:lnTo>
                <a:lnTo>
                  <a:pt x="301383" y="253034"/>
                </a:lnTo>
                <a:lnTo>
                  <a:pt x="305320" y="256984"/>
                </a:lnTo>
                <a:lnTo>
                  <a:pt x="307632" y="257962"/>
                </a:lnTo>
                <a:lnTo>
                  <a:pt x="310261" y="257962"/>
                </a:lnTo>
                <a:lnTo>
                  <a:pt x="513803" y="257962"/>
                </a:lnTo>
                <a:lnTo>
                  <a:pt x="516166" y="256984"/>
                </a:lnTo>
                <a:lnTo>
                  <a:pt x="519899" y="253034"/>
                </a:lnTo>
                <a:lnTo>
                  <a:pt x="520827" y="250723"/>
                </a:lnTo>
                <a:lnTo>
                  <a:pt x="520827" y="197205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3"/>
          <p:cNvSpPr/>
          <p:nvPr/>
        </p:nvSpPr>
        <p:spPr>
          <a:xfrm>
            <a:off x="8280518" y="5122461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52"/>
                </a:moveTo>
                <a:lnTo>
                  <a:pt x="189687" y="7239"/>
                </a:lnTo>
                <a:lnTo>
                  <a:pt x="185953" y="3289"/>
                </a:lnTo>
                <a:lnTo>
                  <a:pt x="183705" y="2298"/>
                </a:lnTo>
                <a:lnTo>
                  <a:pt x="181076" y="2298"/>
                </a:lnTo>
                <a:lnTo>
                  <a:pt x="108038" y="2298"/>
                </a:lnTo>
                <a:lnTo>
                  <a:pt x="105740" y="3289"/>
                </a:lnTo>
                <a:lnTo>
                  <a:pt x="101790" y="7239"/>
                </a:lnTo>
                <a:lnTo>
                  <a:pt x="100799" y="9652"/>
                </a:lnTo>
                <a:lnTo>
                  <a:pt x="100799" y="157924"/>
                </a:lnTo>
                <a:lnTo>
                  <a:pt x="98856" y="170307"/>
                </a:lnTo>
                <a:lnTo>
                  <a:pt x="93065" y="179158"/>
                </a:lnTo>
                <a:lnTo>
                  <a:pt x="83400" y="184454"/>
                </a:lnTo>
                <a:lnTo>
                  <a:pt x="69875" y="186220"/>
                </a:lnTo>
                <a:lnTo>
                  <a:pt x="61620" y="185712"/>
                </a:lnTo>
                <a:lnTo>
                  <a:pt x="25450" y="169773"/>
                </a:lnTo>
                <a:lnTo>
                  <a:pt x="15798" y="160896"/>
                </a:lnTo>
                <a:lnTo>
                  <a:pt x="13881" y="159727"/>
                </a:lnTo>
                <a:lnTo>
                  <a:pt x="9715" y="159067"/>
                </a:lnTo>
                <a:lnTo>
                  <a:pt x="7734" y="159359"/>
                </a:lnTo>
                <a:lnTo>
                  <a:pt x="4013" y="161112"/>
                </a:lnTo>
                <a:lnTo>
                  <a:pt x="2527" y="162483"/>
                </a:lnTo>
                <a:lnTo>
                  <a:pt x="330" y="166204"/>
                </a:lnTo>
                <a:lnTo>
                  <a:pt x="0" y="168452"/>
                </a:lnTo>
                <a:lnTo>
                  <a:pt x="10210" y="247205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36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10"/>
                </a:lnTo>
                <a:lnTo>
                  <a:pt x="190614" y="9652"/>
                </a:lnTo>
                <a:close/>
              </a:path>
              <a:path w="1727200" h="273050" extrusionOk="0">
                <a:moveTo>
                  <a:pt x="520712" y="252145"/>
                </a:moveTo>
                <a:lnTo>
                  <a:pt x="518960" y="248412"/>
                </a:lnTo>
                <a:lnTo>
                  <a:pt x="506463" y="225056"/>
                </a:lnTo>
                <a:lnTo>
                  <a:pt x="475462" y="167144"/>
                </a:lnTo>
                <a:lnTo>
                  <a:pt x="444817" y="109893"/>
                </a:lnTo>
                <a:lnTo>
                  <a:pt x="391629" y="10528"/>
                </a:lnTo>
                <a:lnTo>
                  <a:pt x="384289" y="4940"/>
                </a:lnTo>
                <a:lnTo>
                  <a:pt x="377164" y="4940"/>
                </a:lnTo>
                <a:lnTo>
                  <a:pt x="377164" y="167144"/>
                </a:lnTo>
                <a:lnTo>
                  <a:pt x="315963" y="167144"/>
                </a:lnTo>
                <a:lnTo>
                  <a:pt x="347548" y="109893"/>
                </a:lnTo>
                <a:lnTo>
                  <a:pt x="377164" y="167144"/>
                </a:lnTo>
                <a:lnTo>
                  <a:pt x="377164" y="4940"/>
                </a:lnTo>
                <a:lnTo>
                  <a:pt x="323202" y="4940"/>
                </a:lnTo>
                <a:lnTo>
                  <a:pt x="321551" y="5486"/>
                </a:lnTo>
                <a:lnTo>
                  <a:pt x="317601" y="7683"/>
                </a:lnTo>
                <a:lnTo>
                  <a:pt x="316293" y="8890"/>
                </a:lnTo>
                <a:lnTo>
                  <a:pt x="315633" y="10210"/>
                </a:lnTo>
                <a:lnTo>
                  <a:pt x="180403" y="248094"/>
                </a:lnTo>
                <a:lnTo>
                  <a:pt x="178206" y="251815"/>
                </a:lnTo>
                <a:lnTo>
                  <a:pt x="178104" y="255219"/>
                </a:lnTo>
                <a:lnTo>
                  <a:pt x="182041" y="261353"/>
                </a:lnTo>
                <a:lnTo>
                  <a:pt x="185229" y="262890"/>
                </a:lnTo>
                <a:lnTo>
                  <a:pt x="259473" y="262890"/>
                </a:lnTo>
                <a:lnTo>
                  <a:pt x="283718" y="225056"/>
                </a:lnTo>
                <a:lnTo>
                  <a:pt x="407098" y="225056"/>
                </a:lnTo>
                <a:lnTo>
                  <a:pt x="423875" y="257302"/>
                </a:lnTo>
                <a:lnTo>
                  <a:pt x="424535" y="258838"/>
                </a:lnTo>
                <a:lnTo>
                  <a:pt x="425792" y="260159"/>
                </a:lnTo>
                <a:lnTo>
                  <a:pt x="429526" y="262343"/>
                </a:lnTo>
                <a:lnTo>
                  <a:pt x="431228" y="262890"/>
                </a:lnTo>
                <a:lnTo>
                  <a:pt x="514134" y="262890"/>
                </a:lnTo>
                <a:lnTo>
                  <a:pt x="517207" y="261404"/>
                </a:lnTo>
                <a:lnTo>
                  <a:pt x="520712" y="255485"/>
                </a:lnTo>
                <a:lnTo>
                  <a:pt x="520712" y="252145"/>
                </a:lnTo>
                <a:close/>
              </a:path>
              <a:path w="1727200" h="273050" extrusionOk="0">
                <a:moveTo>
                  <a:pt x="794689" y="12166"/>
                </a:moveTo>
                <a:lnTo>
                  <a:pt x="793699" y="9867"/>
                </a:lnTo>
                <a:lnTo>
                  <a:pt x="789749" y="5930"/>
                </a:lnTo>
                <a:lnTo>
                  <a:pt x="787336" y="4927"/>
                </a:lnTo>
                <a:lnTo>
                  <a:pt x="717473" y="4927"/>
                </a:lnTo>
                <a:lnTo>
                  <a:pt x="715073" y="5930"/>
                </a:lnTo>
                <a:lnTo>
                  <a:pt x="711123" y="9867"/>
                </a:lnTo>
                <a:lnTo>
                  <a:pt x="710133" y="12166"/>
                </a:lnTo>
                <a:lnTo>
                  <a:pt x="710133" y="135890"/>
                </a:lnTo>
                <a:lnTo>
                  <a:pt x="691375" y="110058"/>
                </a:lnTo>
                <a:lnTo>
                  <a:pt x="616699" y="9220"/>
                </a:lnTo>
                <a:lnTo>
                  <a:pt x="616242" y="8115"/>
                </a:lnTo>
                <a:lnTo>
                  <a:pt x="615099" y="7124"/>
                </a:lnTo>
                <a:lnTo>
                  <a:pt x="611365" y="5372"/>
                </a:lnTo>
                <a:lnTo>
                  <a:pt x="609777" y="4927"/>
                </a:lnTo>
                <a:lnTo>
                  <a:pt x="532790" y="4927"/>
                </a:lnTo>
                <a:lnTo>
                  <a:pt x="530491" y="5930"/>
                </a:lnTo>
                <a:lnTo>
                  <a:pt x="526542" y="9867"/>
                </a:lnTo>
                <a:lnTo>
                  <a:pt x="525551" y="12166"/>
                </a:lnTo>
                <a:lnTo>
                  <a:pt x="525551" y="255651"/>
                </a:lnTo>
                <a:lnTo>
                  <a:pt x="526542" y="257949"/>
                </a:lnTo>
                <a:lnTo>
                  <a:pt x="530491" y="261899"/>
                </a:lnTo>
                <a:lnTo>
                  <a:pt x="532790" y="262877"/>
                </a:lnTo>
                <a:lnTo>
                  <a:pt x="602437" y="262877"/>
                </a:lnTo>
                <a:lnTo>
                  <a:pt x="604837" y="261899"/>
                </a:lnTo>
                <a:lnTo>
                  <a:pt x="608787" y="257949"/>
                </a:lnTo>
                <a:lnTo>
                  <a:pt x="609777" y="255651"/>
                </a:lnTo>
                <a:lnTo>
                  <a:pt x="609777" y="133908"/>
                </a:lnTo>
                <a:lnTo>
                  <a:pt x="703440" y="260045"/>
                </a:lnTo>
                <a:lnTo>
                  <a:pt x="704748" y="260972"/>
                </a:lnTo>
                <a:lnTo>
                  <a:pt x="708266" y="262509"/>
                </a:lnTo>
                <a:lnTo>
                  <a:pt x="709688" y="262877"/>
                </a:lnTo>
                <a:lnTo>
                  <a:pt x="787336" y="262877"/>
                </a:lnTo>
                <a:lnTo>
                  <a:pt x="789749" y="261899"/>
                </a:lnTo>
                <a:lnTo>
                  <a:pt x="793699" y="257949"/>
                </a:lnTo>
                <a:lnTo>
                  <a:pt x="794689" y="255651"/>
                </a:lnTo>
                <a:lnTo>
                  <a:pt x="794689" y="12166"/>
                </a:lnTo>
                <a:close/>
              </a:path>
              <a:path w="1727200" h="273050" extrusionOk="0">
                <a:moveTo>
                  <a:pt x="1035507" y="202133"/>
                </a:moveTo>
                <a:lnTo>
                  <a:pt x="1034580" y="199720"/>
                </a:lnTo>
                <a:lnTo>
                  <a:pt x="1030846" y="195770"/>
                </a:lnTo>
                <a:lnTo>
                  <a:pt x="1028484" y="194792"/>
                </a:lnTo>
                <a:lnTo>
                  <a:pt x="906208" y="194792"/>
                </a:lnTo>
                <a:lnTo>
                  <a:pt x="906208" y="167144"/>
                </a:lnTo>
                <a:lnTo>
                  <a:pt x="1003274" y="166814"/>
                </a:lnTo>
                <a:lnTo>
                  <a:pt x="1005573" y="165836"/>
                </a:lnTo>
                <a:lnTo>
                  <a:pt x="1009523" y="161886"/>
                </a:lnTo>
                <a:lnTo>
                  <a:pt x="1010500" y="159473"/>
                </a:lnTo>
                <a:lnTo>
                  <a:pt x="1010500" y="106603"/>
                </a:lnTo>
                <a:lnTo>
                  <a:pt x="1009523" y="104305"/>
                </a:lnTo>
                <a:lnTo>
                  <a:pt x="1005573" y="100368"/>
                </a:lnTo>
                <a:lnTo>
                  <a:pt x="1003274" y="99364"/>
                </a:lnTo>
                <a:lnTo>
                  <a:pt x="906208" y="99364"/>
                </a:lnTo>
                <a:lnTo>
                  <a:pt x="906208" y="73050"/>
                </a:lnTo>
                <a:lnTo>
                  <a:pt x="1019390" y="73050"/>
                </a:lnTo>
                <a:lnTo>
                  <a:pt x="1021689" y="72072"/>
                </a:lnTo>
                <a:lnTo>
                  <a:pt x="1025639" y="68122"/>
                </a:lnTo>
                <a:lnTo>
                  <a:pt x="1026629" y="65697"/>
                </a:lnTo>
                <a:lnTo>
                  <a:pt x="1026629" y="12179"/>
                </a:lnTo>
                <a:lnTo>
                  <a:pt x="1025639" y="9867"/>
                </a:lnTo>
                <a:lnTo>
                  <a:pt x="1021689" y="5930"/>
                </a:lnTo>
                <a:lnTo>
                  <a:pt x="1019390" y="4940"/>
                </a:lnTo>
                <a:lnTo>
                  <a:pt x="822312" y="4940"/>
                </a:lnTo>
                <a:lnTo>
                  <a:pt x="820000" y="5930"/>
                </a:lnTo>
                <a:lnTo>
                  <a:pt x="816051" y="9867"/>
                </a:lnTo>
                <a:lnTo>
                  <a:pt x="815073" y="12179"/>
                </a:lnTo>
                <a:lnTo>
                  <a:pt x="815073" y="255651"/>
                </a:lnTo>
                <a:lnTo>
                  <a:pt x="816051" y="257962"/>
                </a:lnTo>
                <a:lnTo>
                  <a:pt x="820000" y="261912"/>
                </a:lnTo>
                <a:lnTo>
                  <a:pt x="822312" y="262890"/>
                </a:lnTo>
                <a:lnTo>
                  <a:pt x="824941" y="262890"/>
                </a:lnTo>
                <a:lnTo>
                  <a:pt x="1028484" y="262890"/>
                </a:lnTo>
                <a:lnTo>
                  <a:pt x="1030846" y="261912"/>
                </a:lnTo>
                <a:lnTo>
                  <a:pt x="1034580" y="257962"/>
                </a:lnTo>
                <a:lnTo>
                  <a:pt x="1035507" y="255651"/>
                </a:lnTo>
                <a:lnTo>
                  <a:pt x="1035507" y="202133"/>
                </a:lnTo>
                <a:close/>
              </a:path>
              <a:path w="1727200" h="273050" extrusionOk="0">
                <a:moveTo>
                  <a:pt x="1128293" y="12179"/>
                </a:moveTo>
                <a:lnTo>
                  <a:pt x="1127480" y="9867"/>
                </a:lnTo>
                <a:lnTo>
                  <a:pt x="1124178" y="5930"/>
                </a:lnTo>
                <a:lnTo>
                  <a:pt x="1122146" y="4940"/>
                </a:lnTo>
                <a:lnTo>
                  <a:pt x="1056132" y="4940"/>
                </a:lnTo>
                <a:lnTo>
                  <a:pt x="1054100" y="5930"/>
                </a:lnTo>
                <a:lnTo>
                  <a:pt x="1050810" y="9867"/>
                </a:lnTo>
                <a:lnTo>
                  <a:pt x="1049997" y="12179"/>
                </a:lnTo>
                <a:lnTo>
                  <a:pt x="1049997" y="255651"/>
                </a:lnTo>
                <a:lnTo>
                  <a:pt x="1050810" y="257962"/>
                </a:lnTo>
                <a:lnTo>
                  <a:pt x="1054100" y="261912"/>
                </a:lnTo>
                <a:lnTo>
                  <a:pt x="1056132" y="262890"/>
                </a:lnTo>
                <a:lnTo>
                  <a:pt x="1058545" y="262890"/>
                </a:lnTo>
                <a:lnTo>
                  <a:pt x="1122146" y="262890"/>
                </a:lnTo>
                <a:lnTo>
                  <a:pt x="1124178" y="261912"/>
                </a:lnTo>
                <a:lnTo>
                  <a:pt x="1127480" y="257962"/>
                </a:lnTo>
                <a:lnTo>
                  <a:pt x="1128293" y="255651"/>
                </a:lnTo>
                <a:lnTo>
                  <a:pt x="1128293" y="12179"/>
                </a:lnTo>
                <a:close/>
              </a:path>
              <a:path w="1727200" h="273050" extrusionOk="0">
                <a:moveTo>
                  <a:pt x="1439265" y="254939"/>
                </a:moveTo>
                <a:lnTo>
                  <a:pt x="1439113" y="251472"/>
                </a:lnTo>
                <a:lnTo>
                  <a:pt x="1436916" y="247738"/>
                </a:lnTo>
                <a:lnTo>
                  <a:pt x="1396136" y="178981"/>
                </a:lnTo>
                <a:lnTo>
                  <a:pt x="1391843" y="171742"/>
                </a:lnTo>
                <a:lnTo>
                  <a:pt x="1361567" y="146405"/>
                </a:lnTo>
                <a:lnTo>
                  <a:pt x="1367497" y="144437"/>
                </a:lnTo>
                <a:lnTo>
                  <a:pt x="1400784" y="121920"/>
                </a:lnTo>
                <a:lnTo>
                  <a:pt x="1406017" y="112852"/>
                </a:lnTo>
                <a:lnTo>
                  <a:pt x="1407883" y="109639"/>
                </a:lnTo>
                <a:lnTo>
                  <a:pt x="1412138" y="94780"/>
                </a:lnTo>
                <a:lnTo>
                  <a:pt x="1413560" y="77317"/>
                </a:lnTo>
                <a:lnTo>
                  <a:pt x="1412087" y="63830"/>
                </a:lnTo>
                <a:lnTo>
                  <a:pt x="1385912" y="23685"/>
                </a:lnTo>
                <a:lnTo>
                  <a:pt x="1337983" y="6108"/>
                </a:lnTo>
                <a:lnTo>
                  <a:pt x="1322412" y="5207"/>
                </a:lnTo>
                <a:lnTo>
                  <a:pt x="1322412" y="79082"/>
                </a:lnTo>
                <a:lnTo>
                  <a:pt x="1322412" y="96850"/>
                </a:lnTo>
                <a:lnTo>
                  <a:pt x="1284681" y="112509"/>
                </a:lnTo>
                <a:lnTo>
                  <a:pt x="1273403" y="112852"/>
                </a:lnTo>
                <a:lnTo>
                  <a:pt x="1233919" y="112852"/>
                </a:lnTo>
                <a:lnTo>
                  <a:pt x="1233919" y="63830"/>
                </a:lnTo>
                <a:lnTo>
                  <a:pt x="1285240" y="63830"/>
                </a:lnTo>
                <a:lnTo>
                  <a:pt x="1322412" y="79082"/>
                </a:lnTo>
                <a:lnTo>
                  <a:pt x="1322412" y="5207"/>
                </a:lnTo>
                <a:lnTo>
                  <a:pt x="1317815" y="4927"/>
                </a:lnTo>
                <a:lnTo>
                  <a:pt x="1150010" y="4927"/>
                </a:lnTo>
                <a:lnTo>
                  <a:pt x="1147711" y="5918"/>
                </a:lnTo>
                <a:lnTo>
                  <a:pt x="1143762" y="9867"/>
                </a:lnTo>
                <a:lnTo>
                  <a:pt x="1142771" y="12166"/>
                </a:lnTo>
                <a:lnTo>
                  <a:pt x="1142771" y="255651"/>
                </a:lnTo>
                <a:lnTo>
                  <a:pt x="1143762" y="257949"/>
                </a:lnTo>
                <a:lnTo>
                  <a:pt x="1147711" y="261899"/>
                </a:lnTo>
                <a:lnTo>
                  <a:pt x="1150010" y="262877"/>
                </a:lnTo>
                <a:lnTo>
                  <a:pt x="1228534" y="262877"/>
                </a:lnTo>
                <a:lnTo>
                  <a:pt x="1230947" y="261899"/>
                </a:lnTo>
                <a:lnTo>
                  <a:pt x="1234897" y="257949"/>
                </a:lnTo>
                <a:lnTo>
                  <a:pt x="1235887" y="255651"/>
                </a:lnTo>
                <a:lnTo>
                  <a:pt x="1235887" y="171742"/>
                </a:lnTo>
                <a:lnTo>
                  <a:pt x="1279652" y="171742"/>
                </a:lnTo>
                <a:lnTo>
                  <a:pt x="1286433" y="172402"/>
                </a:lnTo>
                <a:lnTo>
                  <a:pt x="1288199" y="173723"/>
                </a:lnTo>
                <a:lnTo>
                  <a:pt x="1289304" y="174371"/>
                </a:lnTo>
                <a:lnTo>
                  <a:pt x="1290345" y="175260"/>
                </a:lnTo>
                <a:lnTo>
                  <a:pt x="1292313" y="177457"/>
                </a:lnTo>
                <a:lnTo>
                  <a:pt x="1293241" y="178549"/>
                </a:lnTo>
                <a:lnTo>
                  <a:pt x="1294117" y="179641"/>
                </a:lnTo>
                <a:lnTo>
                  <a:pt x="1293799" y="178981"/>
                </a:lnTo>
                <a:lnTo>
                  <a:pt x="1335913" y="257289"/>
                </a:lnTo>
                <a:lnTo>
                  <a:pt x="1343037" y="262877"/>
                </a:lnTo>
                <a:lnTo>
                  <a:pt x="1432521" y="262877"/>
                </a:lnTo>
                <a:lnTo>
                  <a:pt x="1435544" y="261289"/>
                </a:lnTo>
                <a:lnTo>
                  <a:pt x="1439265" y="254939"/>
                </a:lnTo>
                <a:close/>
              </a:path>
              <a:path w="1727200" h="273050" extrusionOk="0">
                <a:moveTo>
                  <a:pt x="1727098" y="133591"/>
                </a:moveTo>
                <a:lnTo>
                  <a:pt x="1717827" y="76669"/>
                </a:lnTo>
                <a:lnTo>
                  <a:pt x="1687944" y="33070"/>
                </a:lnTo>
                <a:lnTo>
                  <a:pt x="1639493" y="8267"/>
                </a:lnTo>
                <a:lnTo>
                  <a:pt x="1635963" y="7569"/>
                </a:lnTo>
                <a:lnTo>
                  <a:pt x="1635963" y="133591"/>
                </a:lnTo>
                <a:lnTo>
                  <a:pt x="1634947" y="146862"/>
                </a:lnTo>
                <a:lnTo>
                  <a:pt x="1610614" y="182448"/>
                </a:lnTo>
                <a:lnTo>
                  <a:pt x="1572463" y="190500"/>
                </a:lnTo>
                <a:lnTo>
                  <a:pt x="1557921" y="189611"/>
                </a:lnTo>
                <a:lnTo>
                  <a:pt x="1518361" y="168160"/>
                </a:lnTo>
                <a:lnTo>
                  <a:pt x="1509293" y="133591"/>
                </a:lnTo>
                <a:lnTo>
                  <a:pt x="1510309" y="120319"/>
                </a:lnTo>
                <a:lnTo>
                  <a:pt x="1534401" y="84721"/>
                </a:lnTo>
                <a:lnTo>
                  <a:pt x="1572463" y="76669"/>
                </a:lnTo>
                <a:lnTo>
                  <a:pt x="1587017" y="77558"/>
                </a:lnTo>
                <a:lnTo>
                  <a:pt x="1626793" y="99009"/>
                </a:lnTo>
                <a:lnTo>
                  <a:pt x="1635963" y="133591"/>
                </a:lnTo>
                <a:lnTo>
                  <a:pt x="1635963" y="7569"/>
                </a:lnTo>
                <a:lnTo>
                  <a:pt x="1608302" y="2070"/>
                </a:lnTo>
                <a:lnTo>
                  <a:pt x="1572463" y="0"/>
                </a:lnTo>
                <a:lnTo>
                  <a:pt x="1536623" y="2070"/>
                </a:lnTo>
                <a:lnTo>
                  <a:pt x="1478876" y="18605"/>
                </a:lnTo>
                <a:lnTo>
                  <a:pt x="1439849" y="51752"/>
                </a:lnTo>
                <a:lnTo>
                  <a:pt x="1420279" y="102019"/>
                </a:lnTo>
                <a:lnTo>
                  <a:pt x="1417828" y="133591"/>
                </a:lnTo>
                <a:lnTo>
                  <a:pt x="1420279" y="165150"/>
                </a:lnTo>
                <a:lnTo>
                  <a:pt x="1439849" y="215328"/>
                </a:lnTo>
                <a:lnTo>
                  <a:pt x="1478876" y="248323"/>
                </a:lnTo>
                <a:lnTo>
                  <a:pt x="1536623" y="264782"/>
                </a:lnTo>
                <a:lnTo>
                  <a:pt x="1572463" y="266839"/>
                </a:lnTo>
                <a:lnTo>
                  <a:pt x="1608302" y="264782"/>
                </a:lnTo>
                <a:lnTo>
                  <a:pt x="1666049" y="248323"/>
                </a:lnTo>
                <a:lnTo>
                  <a:pt x="1705076" y="215328"/>
                </a:lnTo>
                <a:lnTo>
                  <a:pt x="1724660" y="165150"/>
                </a:lnTo>
                <a:lnTo>
                  <a:pt x="1727098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1" name="Google Shape;1041;p23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7553405" y="5014336"/>
            <a:ext cx="66161" cy="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23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7660146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23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7767787" y="5015413"/>
            <a:ext cx="67871" cy="6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23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7878845" y="5015413"/>
            <a:ext cx="50498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23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7975958" y="5015418"/>
            <a:ext cx="58235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23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8080719" y="5015413"/>
            <a:ext cx="60671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23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8186472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23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8356751" y="5015413"/>
            <a:ext cx="61119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23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8459168" y="5014336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23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8629451" y="5015413"/>
            <a:ext cx="50498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23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720802" y="5014336"/>
            <a:ext cx="61387" cy="6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23"/>
          <p:cNvSpPr/>
          <p:nvPr/>
        </p:nvSpPr>
        <p:spPr>
          <a:xfrm>
            <a:off x="8819172" y="5015707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3" name="Google Shape;1053;p23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908818" y="5014968"/>
            <a:ext cx="68588" cy="6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23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9020598" y="5015413"/>
            <a:ext cx="61119" cy="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23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9123018" y="5014336"/>
            <a:ext cx="70665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23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6724356" y="4831047"/>
            <a:ext cx="562191" cy="70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23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7362128" y="5381415"/>
            <a:ext cx="2022825" cy="11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23"/>
          <p:cNvSpPr/>
          <p:nvPr/>
        </p:nvSpPr>
        <p:spPr>
          <a:xfrm>
            <a:off x="7361732" y="5344362"/>
            <a:ext cx="2024006" cy="0"/>
          </a:xfrm>
          <a:custGeom>
            <a:avLst/>
            <a:gdLst/>
            <a:ahLst/>
            <a:cxnLst/>
            <a:rect l="l" t="t" r="r" b="b"/>
            <a:pathLst>
              <a:path w="3155950" h="120000" extrusionOk="0">
                <a:moveTo>
                  <a:pt x="0" y="0"/>
                </a:moveTo>
                <a:lnTo>
                  <a:pt x="3155340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9" name="Google Shape;1059;p23"/>
          <p:cNvGrpSpPr/>
          <p:nvPr/>
        </p:nvGrpSpPr>
        <p:grpSpPr>
          <a:xfrm>
            <a:off x="7508126" y="1922072"/>
            <a:ext cx="1104654" cy="1353463"/>
            <a:chOff x="9764720" y="2997009"/>
            <a:chExt cx="1722442" cy="2110400"/>
          </a:xfrm>
        </p:grpSpPr>
        <p:pic>
          <p:nvPicPr>
            <p:cNvPr id="1060" name="Google Shape;1060;p23"/>
            <p:cNvPicPr preferRelativeResize="0"/>
            <p:nvPr/>
          </p:nvPicPr>
          <p:blipFill rotWithShape="1">
            <a:blip r:embed="rId71">
              <a:alphaModFix/>
            </a:blip>
            <a:srcRect/>
            <a:stretch/>
          </p:blipFill>
          <p:spPr>
            <a:xfrm>
              <a:off x="9764720" y="2997009"/>
              <a:ext cx="1722442" cy="1849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1" name="Google Shape;1061;p23"/>
            <p:cNvPicPr preferRelativeResize="0"/>
            <p:nvPr/>
          </p:nvPicPr>
          <p:blipFill rotWithShape="1">
            <a:blip r:embed="rId72">
              <a:alphaModFix/>
            </a:blip>
            <a:srcRect/>
            <a:stretch/>
          </p:blipFill>
          <p:spPr>
            <a:xfrm>
              <a:off x="9946455" y="4872421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2" name="Google Shape;1062;p23"/>
          <p:cNvSpPr/>
          <p:nvPr/>
        </p:nvSpPr>
        <p:spPr>
          <a:xfrm>
            <a:off x="5989535" y="1477627"/>
            <a:ext cx="0" cy="4248376"/>
          </a:xfrm>
          <a:custGeom>
            <a:avLst/>
            <a:gdLst/>
            <a:ahLst/>
            <a:cxnLst/>
            <a:rect l="l" t="t" r="r" b="b"/>
            <a:pathLst>
              <a:path w="120000" h="6624320" extrusionOk="0">
                <a:moveTo>
                  <a:pt x="0" y="0"/>
                </a:moveTo>
                <a:lnTo>
                  <a:pt x="0" y="6624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23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4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9" name="Google Shape;1069;p24"/>
          <p:cNvSpPr txBox="1"/>
          <p:nvPr/>
        </p:nvSpPr>
        <p:spPr>
          <a:xfrm>
            <a:off x="1583890" y="664222"/>
            <a:ext cx="3423706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3D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OPÇÃO COM NOME DA SECRETARIA EM 2 LINHAS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0" name="Google Shape;1070;p24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1" name="Google Shape;1071;p24"/>
          <p:cNvSpPr txBox="1"/>
          <p:nvPr/>
        </p:nvSpPr>
        <p:spPr>
          <a:xfrm>
            <a:off x="3253744" y="1453192"/>
            <a:ext cx="990419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COM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2" name="Google Shape;1072;p24"/>
          <p:cNvSpPr txBox="1"/>
          <p:nvPr/>
        </p:nvSpPr>
        <p:spPr>
          <a:xfrm>
            <a:off x="7569656" y="1453192"/>
            <a:ext cx="97535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SEM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73" name="Google Shape;1073;p24"/>
          <p:cNvGrpSpPr/>
          <p:nvPr/>
        </p:nvGrpSpPr>
        <p:grpSpPr>
          <a:xfrm>
            <a:off x="2502639" y="1734830"/>
            <a:ext cx="2639341" cy="1734668"/>
            <a:chOff x="1959868" y="2705049"/>
            <a:chExt cx="4115417" cy="2704797"/>
          </a:xfrm>
        </p:grpSpPr>
        <p:pic>
          <p:nvPicPr>
            <p:cNvPr id="1074" name="Google Shape;107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61032" y="2997008"/>
              <a:ext cx="1722442" cy="1912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5" name="Google Shape;107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2766" y="4935422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6" name="Google Shape;107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61064" y="5287647"/>
              <a:ext cx="117411" cy="12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7" name="Google Shape;1077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61064" y="5287647"/>
              <a:ext cx="117411" cy="12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8" name="Google Shape;1078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50485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9" name="Google Shape;1079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50485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0" name="Google Shape;108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41501" y="5289565"/>
              <a:ext cx="120434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1" name="Google Shape;1081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41501" y="5289565"/>
              <a:ext cx="120434" cy="11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2" name="Google Shape;1082;p24"/>
            <p:cNvSpPr/>
            <p:nvPr/>
          </p:nvSpPr>
          <p:spPr>
            <a:xfrm>
              <a:off x="3138576" y="5289575"/>
              <a:ext cx="90170" cy="118110"/>
            </a:xfrm>
            <a:custGeom>
              <a:avLst/>
              <a:gdLst/>
              <a:ahLst/>
              <a:cxnLst/>
              <a:rect l="l" t="t" r="r" b="b"/>
              <a:pathLst>
                <a:path w="90169" h="118110" extrusionOk="0">
                  <a:moveTo>
                    <a:pt x="89611" y="95250"/>
                  </a:moveTo>
                  <a:lnTo>
                    <a:pt x="26200" y="95250"/>
                  </a:lnTo>
                  <a:lnTo>
                    <a:pt x="26200" y="69850"/>
                  </a:lnTo>
                  <a:lnTo>
                    <a:pt x="87376" y="69850"/>
                  </a:lnTo>
                  <a:lnTo>
                    <a:pt x="87376" y="46990"/>
                  </a:lnTo>
                  <a:lnTo>
                    <a:pt x="26200" y="46990"/>
                  </a:lnTo>
                  <a:lnTo>
                    <a:pt x="26200" y="24130"/>
                  </a:lnTo>
                  <a:lnTo>
                    <a:pt x="88963" y="24130"/>
                  </a:lnTo>
                  <a:lnTo>
                    <a:pt x="88963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611" y="118110"/>
                  </a:lnTo>
                  <a:lnTo>
                    <a:pt x="89611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3" name="Google Shape;108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10925" y="5289562"/>
              <a:ext cx="103339" cy="11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4" name="Google Shape;108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10925" y="5289562"/>
              <a:ext cx="103339" cy="11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5" name="Google Shape;108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96825" y="5289565"/>
              <a:ext cx="107657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6" name="Google Shape;1086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496825" y="5289565"/>
              <a:ext cx="107657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84496" y="5287647"/>
              <a:ext cx="125387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84496" y="5287647"/>
              <a:ext cx="125387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9" name="Google Shape;1089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86669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0" name="Google Shape;1090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86669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1" name="Google Shape;1091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6841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2" name="Google Shape;1092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6841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3" name="Google Shape;1093;p24"/>
            <p:cNvSpPr/>
            <p:nvPr/>
          </p:nvSpPr>
          <p:spPr>
            <a:xfrm>
              <a:off x="4470590" y="5289575"/>
              <a:ext cx="90170" cy="118110"/>
            </a:xfrm>
            <a:custGeom>
              <a:avLst/>
              <a:gdLst/>
              <a:ahLst/>
              <a:cxnLst/>
              <a:rect l="l" t="t" r="r" b="b"/>
              <a:pathLst>
                <a:path w="90170" h="118110" extrusionOk="0">
                  <a:moveTo>
                    <a:pt x="89611" y="95250"/>
                  </a:moveTo>
                  <a:lnTo>
                    <a:pt x="26200" y="95250"/>
                  </a:lnTo>
                  <a:lnTo>
                    <a:pt x="26200" y="69850"/>
                  </a:lnTo>
                  <a:lnTo>
                    <a:pt x="87376" y="69850"/>
                  </a:lnTo>
                  <a:lnTo>
                    <a:pt x="87376" y="46990"/>
                  </a:lnTo>
                  <a:lnTo>
                    <a:pt x="26200" y="46990"/>
                  </a:lnTo>
                  <a:lnTo>
                    <a:pt x="26200" y="24130"/>
                  </a:lnTo>
                  <a:lnTo>
                    <a:pt x="88963" y="24130"/>
                  </a:lnTo>
                  <a:lnTo>
                    <a:pt x="88963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611" y="118110"/>
                  </a:lnTo>
                  <a:lnTo>
                    <a:pt x="89611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4" name="Google Shape;1094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632709" y="5287651"/>
              <a:ext cx="108940" cy="122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5" name="Google Shape;1095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632709" y="5287651"/>
              <a:ext cx="108940" cy="122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6" name="Google Shape;1096;p24"/>
            <p:cNvSpPr/>
            <p:nvPr/>
          </p:nvSpPr>
          <p:spPr>
            <a:xfrm>
              <a:off x="4807267" y="5289080"/>
              <a:ext cx="108585" cy="119380"/>
            </a:xfrm>
            <a:custGeom>
              <a:avLst/>
              <a:gdLst/>
              <a:ahLst/>
              <a:cxnLst/>
              <a:rect l="l" t="t" r="r" b="b"/>
              <a:pathLst>
                <a:path w="108585" h="119379" extrusionOk="0">
                  <a:moveTo>
                    <a:pt x="108305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1059" y="24130"/>
                  </a:lnTo>
                  <a:lnTo>
                    <a:pt x="41059" y="119380"/>
                  </a:lnTo>
                  <a:lnTo>
                    <a:pt x="67411" y="119380"/>
                  </a:lnTo>
                  <a:lnTo>
                    <a:pt x="67411" y="24130"/>
                  </a:lnTo>
                  <a:lnTo>
                    <a:pt x="108305" y="24130"/>
                  </a:lnTo>
                  <a:lnTo>
                    <a:pt x="1083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7" name="Google Shape;1097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966365" y="5288774"/>
              <a:ext cx="121704" cy="119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8" name="Google Shape;1098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966365" y="5288774"/>
              <a:ext cx="121704" cy="119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647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647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1" name="Google Shape;1101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164726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2" name="Google Shape;1102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164726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59868" y="2705049"/>
              <a:ext cx="4115417" cy="25509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4" name="Google Shape;1104;p24"/>
          <p:cNvGrpSpPr/>
          <p:nvPr/>
        </p:nvGrpSpPr>
        <p:grpSpPr>
          <a:xfrm>
            <a:off x="2381196" y="4790737"/>
            <a:ext cx="2762652" cy="761898"/>
            <a:chOff x="1770507" y="7470000"/>
            <a:chExt cx="4307690" cy="1187996"/>
          </a:xfrm>
        </p:grpSpPr>
        <p:pic>
          <p:nvPicPr>
            <p:cNvPr id="1105" name="Google Shape;1105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937644" y="7501171"/>
              <a:ext cx="876599" cy="1106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6" name="Google Shape;1106;p24"/>
            <p:cNvSpPr/>
            <p:nvPr/>
          </p:nvSpPr>
          <p:spPr>
            <a:xfrm>
              <a:off x="2927083" y="7965783"/>
              <a:ext cx="712470" cy="267335"/>
            </a:xfrm>
            <a:custGeom>
              <a:avLst/>
              <a:gdLst/>
              <a:ahLst/>
              <a:cxnLst/>
              <a:rect l="l" t="t" r="r" b="b"/>
              <a:pathLst>
                <a:path w="712470" h="267334" extrusionOk="0">
                  <a:moveTo>
                    <a:pt x="296494" y="254952"/>
                  </a:moveTo>
                  <a:lnTo>
                    <a:pt x="296341" y="251485"/>
                  </a:lnTo>
                  <a:lnTo>
                    <a:pt x="294144" y="247751"/>
                  </a:lnTo>
                  <a:lnTo>
                    <a:pt x="253365" y="178993"/>
                  </a:lnTo>
                  <a:lnTo>
                    <a:pt x="249072" y="171754"/>
                  </a:lnTo>
                  <a:lnTo>
                    <a:pt x="218795" y="146418"/>
                  </a:lnTo>
                  <a:lnTo>
                    <a:pt x="224726" y="144437"/>
                  </a:lnTo>
                  <a:lnTo>
                    <a:pt x="258013" y="121920"/>
                  </a:lnTo>
                  <a:lnTo>
                    <a:pt x="270789" y="77330"/>
                  </a:lnTo>
                  <a:lnTo>
                    <a:pt x="269316" y="63830"/>
                  </a:lnTo>
                  <a:lnTo>
                    <a:pt x="243154" y="23698"/>
                  </a:lnTo>
                  <a:lnTo>
                    <a:pt x="195211" y="6108"/>
                  </a:lnTo>
                  <a:lnTo>
                    <a:pt x="179641" y="5207"/>
                  </a:lnTo>
                  <a:lnTo>
                    <a:pt x="179641" y="79082"/>
                  </a:lnTo>
                  <a:lnTo>
                    <a:pt x="179641" y="96850"/>
                  </a:lnTo>
                  <a:lnTo>
                    <a:pt x="141909" y="112509"/>
                  </a:lnTo>
                  <a:lnTo>
                    <a:pt x="130632" y="112864"/>
                  </a:lnTo>
                  <a:lnTo>
                    <a:pt x="91147" y="112864"/>
                  </a:lnTo>
                  <a:lnTo>
                    <a:pt x="91147" y="63830"/>
                  </a:lnTo>
                  <a:lnTo>
                    <a:pt x="142468" y="63830"/>
                  </a:lnTo>
                  <a:lnTo>
                    <a:pt x="179641" y="79082"/>
                  </a:lnTo>
                  <a:lnTo>
                    <a:pt x="179641" y="5207"/>
                  </a:lnTo>
                  <a:lnTo>
                    <a:pt x="175044" y="4940"/>
                  </a:lnTo>
                  <a:lnTo>
                    <a:pt x="7239" y="4940"/>
                  </a:lnTo>
                  <a:lnTo>
                    <a:pt x="4940" y="5930"/>
                  </a:lnTo>
                  <a:lnTo>
                    <a:pt x="990" y="9880"/>
                  </a:lnTo>
                  <a:lnTo>
                    <a:pt x="0" y="12179"/>
                  </a:lnTo>
                  <a:lnTo>
                    <a:pt x="0" y="255651"/>
                  </a:lnTo>
                  <a:lnTo>
                    <a:pt x="990" y="257949"/>
                  </a:lnTo>
                  <a:lnTo>
                    <a:pt x="4940" y="261912"/>
                  </a:lnTo>
                  <a:lnTo>
                    <a:pt x="7239" y="262890"/>
                  </a:lnTo>
                  <a:lnTo>
                    <a:pt x="85763" y="262890"/>
                  </a:lnTo>
                  <a:lnTo>
                    <a:pt x="88176" y="261912"/>
                  </a:lnTo>
                  <a:lnTo>
                    <a:pt x="92125" y="257949"/>
                  </a:lnTo>
                  <a:lnTo>
                    <a:pt x="93116" y="255651"/>
                  </a:lnTo>
                  <a:lnTo>
                    <a:pt x="93116" y="171754"/>
                  </a:lnTo>
                  <a:lnTo>
                    <a:pt x="136880" y="171754"/>
                  </a:lnTo>
                  <a:lnTo>
                    <a:pt x="143675" y="172415"/>
                  </a:lnTo>
                  <a:lnTo>
                    <a:pt x="145427" y="173736"/>
                  </a:lnTo>
                  <a:lnTo>
                    <a:pt x="146532" y="174383"/>
                  </a:lnTo>
                  <a:lnTo>
                    <a:pt x="147574" y="175272"/>
                  </a:lnTo>
                  <a:lnTo>
                    <a:pt x="149542" y="177469"/>
                  </a:lnTo>
                  <a:lnTo>
                    <a:pt x="150482" y="178562"/>
                  </a:lnTo>
                  <a:lnTo>
                    <a:pt x="151358" y="179654"/>
                  </a:lnTo>
                  <a:lnTo>
                    <a:pt x="151028" y="178993"/>
                  </a:lnTo>
                  <a:lnTo>
                    <a:pt x="193141" y="257302"/>
                  </a:lnTo>
                  <a:lnTo>
                    <a:pt x="200266" y="262890"/>
                  </a:lnTo>
                  <a:lnTo>
                    <a:pt x="289750" y="262890"/>
                  </a:lnTo>
                  <a:lnTo>
                    <a:pt x="292773" y="261302"/>
                  </a:lnTo>
                  <a:lnTo>
                    <a:pt x="296494" y="254952"/>
                  </a:lnTo>
                  <a:close/>
                </a:path>
                <a:path w="712470" h="267334" extrusionOk="0">
                  <a:moveTo>
                    <a:pt x="388569" y="12166"/>
                  </a:moveTo>
                  <a:lnTo>
                    <a:pt x="387756" y="9867"/>
                  </a:lnTo>
                  <a:lnTo>
                    <a:pt x="384467" y="5918"/>
                  </a:lnTo>
                  <a:lnTo>
                    <a:pt x="382422" y="4927"/>
                  </a:lnTo>
                  <a:lnTo>
                    <a:pt x="316407" y="4927"/>
                  </a:lnTo>
                  <a:lnTo>
                    <a:pt x="314375" y="5918"/>
                  </a:lnTo>
                  <a:lnTo>
                    <a:pt x="311086" y="9867"/>
                  </a:lnTo>
                  <a:lnTo>
                    <a:pt x="310273" y="12166"/>
                  </a:lnTo>
                  <a:lnTo>
                    <a:pt x="310273" y="255638"/>
                  </a:lnTo>
                  <a:lnTo>
                    <a:pt x="311086" y="257949"/>
                  </a:lnTo>
                  <a:lnTo>
                    <a:pt x="314375" y="261899"/>
                  </a:lnTo>
                  <a:lnTo>
                    <a:pt x="316407" y="262877"/>
                  </a:lnTo>
                  <a:lnTo>
                    <a:pt x="318820" y="262877"/>
                  </a:lnTo>
                  <a:lnTo>
                    <a:pt x="382422" y="262877"/>
                  </a:lnTo>
                  <a:lnTo>
                    <a:pt x="384467" y="261899"/>
                  </a:lnTo>
                  <a:lnTo>
                    <a:pt x="387756" y="257949"/>
                  </a:lnTo>
                  <a:lnTo>
                    <a:pt x="388569" y="255638"/>
                  </a:lnTo>
                  <a:lnTo>
                    <a:pt x="388569" y="12166"/>
                  </a:lnTo>
                  <a:close/>
                </a:path>
                <a:path w="712470" h="267334" extrusionOk="0">
                  <a:moveTo>
                    <a:pt x="712317" y="133591"/>
                  </a:moveTo>
                  <a:lnTo>
                    <a:pt x="709879" y="102006"/>
                  </a:lnTo>
                  <a:lnTo>
                    <a:pt x="703059" y="76669"/>
                  </a:lnTo>
                  <a:lnTo>
                    <a:pt x="702538" y="74726"/>
                  </a:lnTo>
                  <a:lnTo>
                    <a:pt x="673163" y="33070"/>
                  </a:lnTo>
                  <a:lnTo>
                    <a:pt x="624725" y="8267"/>
                  </a:lnTo>
                  <a:lnTo>
                    <a:pt x="621182" y="7569"/>
                  </a:lnTo>
                  <a:lnTo>
                    <a:pt x="621182" y="133591"/>
                  </a:lnTo>
                  <a:lnTo>
                    <a:pt x="620166" y="146862"/>
                  </a:lnTo>
                  <a:lnTo>
                    <a:pt x="595833" y="182448"/>
                  </a:lnTo>
                  <a:lnTo>
                    <a:pt x="557682" y="190500"/>
                  </a:lnTo>
                  <a:lnTo>
                    <a:pt x="543140" y="189598"/>
                  </a:lnTo>
                  <a:lnTo>
                    <a:pt x="503580" y="168160"/>
                  </a:lnTo>
                  <a:lnTo>
                    <a:pt x="494512" y="133591"/>
                  </a:lnTo>
                  <a:lnTo>
                    <a:pt x="495528" y="120319"/>
                  </a:lnTo>
                  <a:lnTo>
                    <a:pt x="519620" y="84709"/>
                  </a:lnTo>
                  <a:lnTo>
                    <a:pt x="557682" y="76669"/>
                  </a:lnTo>
                  <a:lnTo>
                    <a:pt x="572236" y="77558"/>
                  </a:lnTo>
                  <a:lnTo>
                    <a:pt x="612025" y="99009"/>
                  </a:lnTo>
                  <a:lnTo>
                    <a:pt x="621182" y="133591"/>
                  </a:lnTo>
                  <a:lnTo>
                    <a:pt x="621182" y="7569"/>
                  </a:lnTo>
                  <a:lnTo>
                    <a:pt x="593534" y="2070"/>
                  </a:lnTo>
                  <a:lnTo>
                    <a:pt x="557682" y="0"/>
                  </a:lnTo>
                  <a:lnTo>
                    <a:pt x="521843" y="2070"/>
                  </a:lnTo>
                  <a:lnTo>
                    <a:pt x="464096" y="18605"/>
                  </a:lnTo>
                  <a:lnTo>
                    <a:pt x="425069" y="51752"/>
                  </a:lnTo>
                  <a:lnTo>
                    <a:pt x="405498" y="102006"/>
                  </a:lnTo>
                  <a:lnTo>
                    <a:pt x="403047" y="133591"/>
                  </a:lnTo>
                  <a:lnTo>
                    <a:pt x="405498" y="165150"/>
                  </a:lnTo>
                  <a:lnTo>
                    <a:pt x="425069" y="215328"/>
                  </a:lnTo>
                  <a:lnTo>
                    <a:pt x="464096" y="248323"/>
                  </a:lnTo>
                  <a:lnTo>
                    <a:pt x="521843" y="264782"/>
                  </a:lnTo>
                  <a:lnTo>
                    <a:pt x="557682" y="266839"/>
                  </a:lnTo>
                  <a:lnTo>
                    <a:pt x="593534" y="264782"/>
                  </a:lnTo>
                  <a:lnTo>
                    <a:pt x="651268" y="248323"/>
                  </a:lnTo>
                  <a:lnTo>
                    <a:pt x="690295" y="215328"/>
                  </a:lnTo>
                  <a:lnTo>
                    <a:pt x="703046" y="190500"/>
                  </a:lnTo>
                  <a:lnTo>
                    <a:pt x="709879" y="165150"/>
                  </a:lnTo>
                  <a:lnTo>
                    <a:pt x="712317" y="133591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7" name="Google Shape;1107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2522" y="8303811"/>
              <a:ext cx="3145675" cy="339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8" name="Google Shape;1108;p2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770507" y="7470000"/>
              <a:ext cx="1127493" cy="1187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9" name="Google Shape;1109;p24"/>
          <p:cNvSpPr/>
          <p:nvPr/>
        </p:nvSpPr>
        <p:spPr>
          <a:xfrm>
            <a:off x="2666862" y="3514188"/>
            <a:ext cx="520051" cy="195070"/>
          </a:xfrm>
          <a:custGeom>
            <a:avLst/>
            <a:gdLst/>
            <a:ahLst/>
            <a:cxnLst/>
            <a:rect l="l" t="t" r="r" b="b"/>
            <a:pathLst>
              <a:path w="810894" h="304164" extrusionOk="0">
                <a:moveTo>
                  <a:pt x="337439" y="290156"/>
                </a:moveTo>
                <a:lnTo>
                  <a:pt x="288340" y="203708"/>
                </a:lnTo>
                <a:lnTo>
                  <a:pt x="256997" y="170891"/>
                </a:lnTo>
                <a:lnTo>
                  <a:pt x="249008" y="166636"/>
                </a:lnTo>
                <a:lnTo>
                  <a:pt x="255752" y="164388"/>
                </a:lnTo>
                <a:lnTo>
                  <a:pt x="293636" y="138760"/>
                </a:lnTo>
                <a:lnTo>
                  <a:pt x="308178" y="87998"/>
                </a:lnTo>
                <a:lnTo>
                  <a:pt x="306501" y="72644"/>
                </a:lnTo>
                <a:lnTo>
                  <a:pt x="276720" y="26974"/>
                </a:lnTo>
                <a:lnTo>
                  <a:pt x="222173" y="6946"/>
                </a:lnTo>
                <a:lnTo>
                  <a:pt x="204444" y="5918"/>
                </a:lnTo>
                <a:lnTo>
                  <a:pt x="204444" y="90004"/>
                </a:lnTo>
                <a:lnTo>
                  <a:pt x="204444" y="99237"/>
                </a:lnTo>
                <a:lnTo>
                  <a:pt x="172707" y="126860"/>
                </a:lnTo>
                <a:lnTo>
                  <a:pt x="148666" y="128447"/>
                </a:lnTo>
                <a:lnTo>
                  <a:pt x="103720" y="128447"/>
                </a:lnTo>
                <a:lnTo>
                  <a:pt x="103720" y="72644"/>
                </a:lnTo>
                <a:lnTo>
                  <a:pt x="162140" y="72644"/>
                </a:lnTo>
                <a:lnTo>
                  <a:pt x="200825" y="83261"/>
                </a:lnTo>
                <a:lnTo>
                  <a:pt x="204444" y="90004"/>
                </a:lnTo>
                <a:lnTo>
                  <a:pt x="204444" y="5918"/>
                </a:lnTo>
                <a:lnTo>
                  <a:pt x="199212" y="5613"/>
                </a:lnTo>
                <a:lnTo>
                  <a:pt x="8242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55"/>
                </a:lnTo>
                <a:lnTo>
                  <a:pt x="0" y="290957"/>
                </a:lnTo>
                <a:lnTo>
                  <a:pt x="1117" y="293573"/>
                </a:lnTo>
                <a:lnTo>
                  <a:pt x="5613" y="298069"/>
                </a:lnTo>
                <a:lnTo>
                  <a:pt x="8242" y="299186"/>
                </a:lnTo>
                <a:lnTo>
                  <a:pt x="97599" y="299186"/>
                </a:lnTo>
                <a:lnTo>
                  <a:pt x="100355" y="298069"/>
                </a:lnTo>
                <a:lnTo>
                  <a:pt x="104851" y="293573"/>
                </a:lnTo>
                <a:lnTo>
                  <a:pt x="105968" y="290957"/>
                </a:lnTo>
                <a:lnTo>
                  <a:pt x="105968" y="195465"/>
                </a:lnTo>
                <a:lnTo>
                  <a:pt x="155778" y="195465"/>
                </a:lnTo>
                <a:lnTo>
                  <a:pt x="163499" y="196215"/>
                </a:lnTo>
                <a:lnTo>
                  <a:pt x="165506" y="197726"/>
                </a:lnTo>
                <a:lnTo>
                  <a:pt x="166751" y="198462"/>
                </a:lnTo>
                <a:lnTo>
                  <a:pt x="167944" y="199466"/>
                </a:lnTo>
                <a:lnTo>
                  <a:pt x="170192" y="201968"/>
                </a:lnTo>
                <a:lnTo>
                  <a:pt x="171246" y="203212"/>
                </a:lnTo>
                <a:lnTo>
                  <a:pt x="172250" y="204457"/>
                </a:lnTo>
                <a:lnTo>
                  <a:pt x="171869" y="203708"/>
                </a:lnTo>
                <a:lnTo>
                  <a:pt x="219811" y="292823"/>
                </a:lnTo>
                <a:lnTo>
                  <a:pt x="227914" y="299186"/>
                </a:lnTo>
                <a:lnTo>
                  <a:pt x="329768" y="299186"/>
                </a:lnTo>
                <a:lnTo>
                  <a:pt x="333197" y="297383"/>
                </a:lnTo>
                <a:lnTo>
                  <a:pt x="337439" y="290156"/>
                </a:lnTo>
                <a:close/>
              </a:path>
              <a:path w="810894" h="304164" extrusionOk="0">
                <a:moveTo>
                  <a:pt x="442226" y="13855"/>
                </a:moveTo>
                <a:lnTo>
                  <a:pt x="441286" y="11226"/>
                </a:lnTo>
                <a:lnTo>
                  <a:pt x="437540" y="6743"/>
                </a:lnTo>
                <a:lnTo>
                  <a:pt x="435229" y="5613"/>
                </a:lnTo>
                <a:lnTo>
                  <a:pt x="360083" y="5613"/>
                </a:lnTo>
                <a:lnTo>
                  <a:pt x="357784" y="6743"/>
                </a:lnTo>
                <a:lnTo>
                  <a:pt x="354037" y="11226"/>
                </a:lnTo>
                <a:lnTo>
                  <a:pt x="353110" y="13855"/>
                </a:lnTo>
                <a:lnTo>
                  <a:pt x="353110" y="290957"/>
                </a:lnTo>
                <a:lnTo>
                  <a:pt x="354037" y="293573"/>
                </a:lnTo>
                <a:lnTo>
                  <a:pt x="357784" y="298069"/>
                </a:lnTo>
                <a:lnTo>
                  <a:pt x="360083" y="299186"/>
                </a:lnTo>
                <a:lnTo>
                  <a:pt x="362839" y="299186"/>
                </a:lnTo>
                <a:lnTo>
                  <a:pt x="435229" y="299186"/>
                </a:lnTo>
                <a:lnTo>
                  <a:pt x="437540" y="298069"/>
                </a:lnTo>
                <a:lnTo>
                  <a:pt x="441286" y="293573"/>
                </a:lnTo>
                <a:lnTo>
                  <a:pt x="442226" y="290957"/>
                </a:lnTo>
                <a:lnTo>
                  <a:pt x="442226" y="13855"/>
                </a:lnTo>
                <a:close/>
              </a:path>
              <a:path w="810894" h="304164" extrusionOk="0">
                <a:moveTo>
                  <a:pt x="810679" y="152031"/>
                </a:moveTo>
                <a:lnTo>
                  <a:pt x="807885" y="116103"/>
                </a:lnTo>
                <a:lnTo>
                  <a:pt x="800125" y="87249"/>
                </a:lnTo>
                <a:lnTo>
                  <a:pt x="799541" y="85051"/>
                </a:lnTo>
                <a:lnTo>
                  <a:pt x="766127" y="37630"/>
                </a:lnTo>
                <a:lnTo>
                  <a:pt x="710984" y="9410"/>
                </a:lnTo>
                <a:lnTo>
                  <a:pt x="706958" y="8623"/>
                </a:lnTo>
                <a:lnTo>
                  <a:pt x="706958" y="152031"/>
                </a:lnTo>
                <a:lnTo>
                  <a:pt x="705789" y="167144"/>
                </a:lnTo>
                <a:lnTo>
                  <a:pt x="678116" y="207645"/>
                </a:lnTo>
                <a:lnTo>
                  <a:pt x="634695" y="216801"/>
                </a:lnTo>
                <a:lnTo>
                  <a:pt x="618134" y="215785"/>
                </a:lnTo>
                <a:lnTo>
                  <a:pt x="581152" y="200520"/>
                </a:lnTo>
                <a:lnTo>
                  <a:pt x="562800" y="152031"/>
                </a:lnTo>
                <a:lnTo>
                  <a:pt x="563943" y="136931"/>
                </a:lnTo>
                <a:lnTo>
                  <a:pt x="591362" y="96405"/>
                </a:lnTo>
                <a:lnTo>
                  <a:pt x="634695" y="87249"/>
                </a:lnTo>
                <a:lnTo>
                  <a:pt x="651243" y="88265"/>
                </a:lnTo>
                <a:lnTo>
                  <a:pt x="688428" y="103530"/>
                </a:lnTo>
                <a:lnTo>
                  <a:pt x="706958" y="152031"/>
                </a:lnTo>
                <a:lnTo>
                  <a:pt x="706958" y="8623"/>
                </a:lnTo>
                <a:lnTo>
                  <a:pt x="675474" y="2362"/>
                </a:lnTo>
                <a:lnTo>
                  <a:pt x="634695" y="0"/>
                </a:lnTo>
                <a:lnTo>
                  <a:pt x="593902" y="2362"/>
                </a:lnTo>
                <a:lnTo>
                  <a:pt x="528180" y="21170"/>
                </a:lnTo>
                <a:lnTo>
                  <a:pt x="483755" y="58902"/>
                </a:lnTo>
                <a:lnTo>
                  <a:pt x="461479" y="116103"/>
                </a:lnTo>
                <a:lnTo>
                  <a:pt x="458698" y="152031"/>
                </a:lnTo>
                <a:lnTo>
                  <a:pt x="461479" y="187960"/>
                </a:lnTo>
                <a:lnTo>
                  <a:pt x="483755" y="245059"/>
                </a:lnTo>
                <a:lnTo>
                  <a:pt x="528180" y="282613"/>
                </a:lnTo>
                <a:lnTo>
                  <a:pt x="593902" y="301345"/>
                </a:lnTo>
                <a:lnTo>
                  <a:pt x="634695" y="303682"/>
                </a:lnTo>
                <a:lnTo>
                  <a:pt x="675474" y="301345"/>
                </a:lnTo>
                <a:lnTo>
                  <a:pt x="741197" y="282613"/>
                </a:lnTo>
                <a:lnTo>
                  <a:pt x="785609" y="245059"/>
                </a:lnTo>
                <a:lnTo>
                  <a:pt x="800125" y="216801"/>
                </a:lnTo>
                <a:lnTo>
                  <a:pt x="807885" y="187960"/>
                </a:lnTo>
                <a:lnTo>
                  <a:pt x="810679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24"/>
          <p:cNvSpPr/>
          <p:nvPr/>
        </p:nvSpPr>
        <p:spPr>
          <a:xfrm>
            <a:off x="3261227" y="3517787"/>
            <a:ext cx="380367" cy="188554"/>
          </a:xfrm>
          <a:custGeom>
            <a:avLst/>
            <a:gdLst/>
            <a:ahLst/>
            <a:cxnLst/>
            <a:rect l="l" t="t" r="r" b="b"/>
            <a:pathLst>
              <a:path w="593089" h="294004" extrusionOk="0">
                <a:moveTo>
                  <a:pt x="325399" y="146786"/>
                </a:moveTo>
                <a:lnTo>
                  <a:pt x="315442" y="89128"/>
                </a:lnTo>
                <a:lnTo>
                  <a:pt x="283832" y="40817"/>
                </a:lnTo>
                <a:lnTo>
                  <a:pt x="235610" y="10210"/>
                </a:lnTo>
                <a:lnTo>
                  <a:pt x="223545" y="7010"/>
                </a:lnTo>
                <a:lnTo>
                  <a:pt x="223545" y="147167"/>
                </a:lnTo>
                <a:lnTo>
                  <a:pt x="222669" y="160515"/>
                </a:lnTo>
                <a:lnTo>
                  <a:pt x="201930" y="196342"/>
                </a:lnTo>
                <a:lnTo>
                  <a:pt x="168871" y="204457"/>
                </a:lnTo>
                <a:lnTo>
                  <a:pt x="105968" y="204457"/>
                </a:lnTo>
                <a:lnTo>
                  <a:pt x="105968" y="89128"/>
                </a:lnTo>
                <a:lnTo>
                  <a:pt x="171869" y="89128"/>
                </a:lnTo>
                <a:lnTo>
                  <a:pt x="210439" y="103720"/>
                </a:lnTo>
                <a:lnTo>
                  <a:pt x="223545" y="147167"/>
                </a:lnTo>
                <a:lnTo>
                  <a:pt x="223545" y="7010"/>
                </a:lnTo>
                <a:lnTo>
                  <a:pt x="206806" y="2552"/>
                </a:lnTo>
                <a:lnTo>
                  <a:pt x="17486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42"/>
                </a:lnTo>
                <a:lnTo>
                  <a:pt x="0" y="285343"/>
                </a:lnTo>
                <a:lnTo>
                  <a:pt x="1117" y="287959"/>
                </a:lnTo>
                <a:lnTo>
                  <a:pt x="5613" y="292455"/>
                </a:lnTo>
                <a:lnTo>
                  <a:pt x="8356" y="293573"/>
                </a:lnTo>
                <a:lnTo>
                  <a:pt x="176364" y="293573"/>
                </a:lnTo>
                <a:lnTo>
                  <a:pt x="235889" y="283273"/>
                </a:lnTo>
                <a:lnTo>
                  <a:pt x="283451" y="252387"/>
                </a:lnTo>
                <a:lnTo>
                  <a:pt x="314909" y="205206"/>
                </a:lnTo>
                <a:lnTo>
                  <a:pt x="315112" y="204457"/>
                </a:lnTo>
                <a:lnTo>
                  <a:pt x="322770" y="177406"/>
                </a:lnTo>
                <a:lnTo>
                  <a:pt x="325399" y="146786"/>
                </a:lnTo>
                <a:close/>
              </a:path>
              <a:path w="593089" h="294004" extrusionOk="0">
                <a:moveTo>
                  <a:pt x="592734" y="224434"/>
                </a:moveTo>
                <a:lnTo>
                  <a:pt x="591667" y="221678"/>
                </a:lnTo>
                <a:lnTo>
                  <a:pt x="587425" y="217195"/>
                </a:lnTo>
                <a:lnTo>
                  <a:pt x="584746" y="216065"/>
                </a:lnTo>
                <a:lnTo>
                  <a:pt x="445579" y="216065"/>
                </a:lnTo>
                <a:lnTo>
                  <a:pt x="445579" y="184607"/>
                </a:lnTo>
                <a:lnTo>
                  <a:pt x="556044" y="184238"/>
                </a:lnTo>
                <a:lnTo>
                  <a:pt x="558660" y="183121"/>
                </a:lnTo>
                <a:lnTo>
                  <a:pt x="563156" y="178612"/>
                </a:lnTo>
                <a:lnTo>
                  <a:pt x="564273" y="175869"/>
                </a:lnTo>
                <a:lnTo>
                  <a:pt x="564273" y="115709"/>
                </a:lnTo>
                <a:lnTo>
                  <a:pt x="563156" y="113080"/>
                </a:lnTo>
                <a:lnTo>
                  <a:pt x="558660" y="108597"/>
                </a:lnTo>
                <a:lnTo>
                  <a:pt x="556044" y="107467"/>
                </a:lnTo>
                <a:lnTo>
                  <a:pt x="445579" y="107467"/>
                </a:lnTo>
                <a:lnTo>
                  <a:pt x="445579" y="77520"/>
                </a:lnTo>
                <a:lnTo>
                  <a:pt x="574382" y="77520"/>
                </a:lnTo>
                <a:lnTo>
                  <a:pt x="577011" y="76403"/>
                </a:lnTo>
                <a:lnTo>
                  <a:pt x="581507" y="71907"/>
                </a:lnTo>
                <a:lnTo>
                  <a:pt x="582625" y="69151"/>
                </a:lnTo>
                <a:lnTo>
                  <a:pt x="582625" y="8242"/>
                </a:lnTo>
                <a:lnTo>
                  <a:pt x="581507" y="5613"/>
                </a:lnTo>
                <a:lnTo>
                  <a:pt x="577011" y="1130"/>
                </a:lnTo>
                <a:lnTo>
                  <a:pt x="574382" y="0"/>
                </a:lnTo>
                <a:lnTo>
                  <a:pt x="350088" y="0"/>
                </a:lnTo>
                <a:lnTo>
                  <a:pt x="347472" y="1130"/>
                </a:lnTo>
                <a:lnTo>
                  <a:pt x="342976" y="5613"/>
                </a:lnTo>
                <a:lnTo>
                  <a:pt x="341858" y="8242"/>
                </a:lnTo>
                <a:lnTo>
                  <a:pt x="341858" y="285343"/>
                </a:lnTo>
                <a:lnTo>
                  <a:pt x="342976" y="287959"/>
                </a:lnTo>
                <a:lnTo>
                  <a:pt x="347472" y="292455"/>
                </a:lnTo>
                <a:lnTo>
                  <a:pt x="350088" y="293573"/>
                </a:lnTo>
                <a:lnTo>
                  <a:pt x="353085" y="293573"/>
                </a:lnTo>
                <a:lnTo>
                  <a:pt x="584746" y="293573"/>
                </a:lnTo>
                <a:lnTo>
                  <a:pt x="587425" y="292455"/>
                </a:lnTo>
                <a:lnTo>
                  <a:pt x="591667" y="287959"/>
                </a:lnTo>
                <a:lnTo>
                  <a:pt x="592734" y="285343"/>
                </a:lnTo>
                <a:lnTo>
                  <a:pt x="592734" y="22443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24"/>
          <p:cNvSpPr/>
          <p:nvPr/>
        </p:nvSpPr>
        <p:spPr>
          <a:xfrm>
            <a:off x="3715720" y="3514187"/>
            <a:ext cx="1260829" cy="199143"/>
          </a:xfrm>
          <a:custGeom>
            <a:avLst/>
            <a:gdLst/>
            <a:ahLst/>
            <a:cxnLst/>
            <a:rect l="l" t="t" r="r" b="b"/>
            <a:pathLst>
              <a:path w="1965960" h="310514" extrusionOk="0">
                <a:moveTo>
                  <a:pt x="216941" y="10998"/>
                </a:moveTo>
                <a:lnTo>
                  <a:pt x="215874" y="8242"/>
                </a:lnTo>
                <a:lnTo>
                  <a:pt x="211632" y="3733"/>
                </a:lnTo>
                <a:lnTo>
                  <a:pt x="209080" y="2616"/>
                </a:lnTo>
                <a:lnTo>
                  <a:pt x="206082" y="2616"/>
                </a:lnTo>
                <a:lnTo>
                  <a:pt x="122948" y="2616"/>
                </a:lnTo>
                <a:lnTo>
                  <a:pt x="120332" y="3733"/>
                </a:lnTo>
                <a:lnTo>
                  <a:pt x="115836" y="8242"/>
                </a:lnTo>
                <a:lnTo>
                  <a:pt x="114719" y="10998"/>
                </a:lnTo>
                <a:lnTo>
                  <a:pt x="114719" y="179730"/>
                </a:lnTo>
                <a:lnTo>
                  <a:pt x="112522" y="193827"/>
                </a:lnTo>
                <a:lnTo>
                  <a:pt x="105918" y="203898"/>
                </a:lnTo>
                <a:lnTo>
                  <a:pt x="94919" y="209931"/>
                </a:lnTo>
                <a:lnTo>
                  <a:pt x="79514" y="211937"/>
                </a:lnTo>
                <a:lnTo>
                  <a:pt x="70142" y="211366"/>
                </a:lnTo>
                <a:lnTo>
                  <a:pt x="28968" y="193217"/>
                </a:lnTo>
                <a:lnTo>
                  <a:pt x="17983" y="183108"/>
                </a:lnTo>
                <a:lnTo>
                  <a:pt x="15798" y="181787"/>
                </a:lnTo>
                <a:lnTo>
                  <a:pt x="11049" y="181038"/>
                </a:lnTo>
                <a:lnTo>
                  <a:pt x="8801" y="181356"/>
                </a:lnTo>
                <a:lnTo>
                  <a:pt x="4559" y="183349"/>
                </a:lnTo>
                <a:lnTo>
                  <a:pt x="2882" y="184924"/>
                </a:lnTo>
                <a:lnTo>
                  <a:pt x="381" y="189153"/>
                </a:lnTo>
                <a:lnTo>
                  <a:pt x="0" y="191719"/>
                </a:lnTo>
                <a:lnTo>
                  <a:pt x="11607" y="281343"/>
                </a:lnTo>
                <a:lnTo>
                  <a:pt x="51435" y="301421"/>
                </a:lnTo>
                <a:lnTo>
                  <a:pt x="92506" y="309854"/>
                </a:lnTo>
                <a:lnTo>
                  <a:pt x="105727" y="310413"/>
                </a:lnTo>
                <a:lnTo>
                  <a:pt x="129108" y="308648"/>
                </a:lnTo>
                <a:lnTo>
                  <a:pt x="168998" y="294411"/>
                </a:lnTo>
                <a:lnTo>
                  <a:pt x="199263" y="266166"/>
                </a:lnTo>
                <a:lnTo>
                  <a:pt x="214985" y="228536"/>
                </a:lnTo>
                <a:lnTo>
                  <a:pt x="216941" y="206692"/>
                </a:lnTo>
                <a:lnTo>
                  <a:pt x="216941" y="10998"/>
                </a:lnTo>
                <a:close/>
              </a:path>
              <a:path w="1965960" h="310514" extrusionOk="0">
                <a:moveTo>
                  <a:pt x="592632" y="286956"/>
                </a:moveTo>
                <a:lnTo>
                  <a:pt x="590638" y="282714"/>
                </a:lnTo>
                <a:lnTo>
                  <a:pt x="576402" y="256120"/>
                </a:lnTo>
                <a:lnTo>
                  <a:pt x="541134" y="190220"/>
                </a:lnTo>
                <a:lnTo>
                  <a:pt x="506247" y="125056"/>
                </a:lnTo>
                <a:lnTo>
                  <a:pt x="445731" y="11988"/>
                </a:lnTo>
                <a:lnTo>
                  <a:pt x="444728" y="10248"/>
                </a:lnTo>
                <a:lnTo>
                  <a:pt x="443230" y="8737"/>
                </a:lnTo>
                <a:lnTo>
                  <a:pt x="439242" y="6248"/>
                </a:lnTo>
                <a:lnTo>
                  <a:pt x="437362" y="5613"/>
                </a:lnTo>
                <a:lnTo>
                  <a:pt x="429260" y="5613"/>
                </a:lnTo>
                <a:lnTo>
                  <a:pt x="429260" y="190220"/>
                </a:lnTo>
                <a:lnTo>
                  <a:pt x="359613" y="190220"/>
                </a:lnTo>
                <a:lnTo>
                  <a:pt x="395554" y="125056"/>
                </a:lnTo>
                <a:lnTo>
                  <a:pt x="429260" y="190220"/>
                </a:lnTo>
                <a:lnTo>
                  <a:pt x="429260" y="5613"/>
                </a:lnTo>
                <a:lnTo>
                  <a:pt x="367842" y="5613"/>
                </a:lnTo>
                <a:lnTo>
                  <a:pt x="365975" y="6248"/>
                </a:lnTo>
                <a:lnTo>
                  <a:pt x="361480" y="8737"/>
                </a:lnTo>
                <a:lnTo>
                  <a:pt x="359981" y="10109"/>
                </a:lnTo>
                <a:lnTo>
                  <a:pt x="359232" y="11607"/>
                </a:lnTo>
                <a:lnTo>
                  <a:pt x="205333" y="282346"/>
                </a:lnTo>
                <a:lnTo>
                  <a:pt x="202831" y="286588"/>
                </a:lnTo>
                <a:lnTo>
                  <a:pt x="202717" y="290461"/>
                </a:lnTo>
                <a:lnTo>
                  <a:pt x="207200" y="297434"/>
                </a:lnTo>
                <a:lnTo>
                  <a:pt x="210820" y="299186"/>
                </a:lnTo>
                <a:lnTo>
                  <a:pt x="295325" y="299186"/>
                </a:lnTo>
                <a:lnTo>
                  <a:pt x="322910" y="256120"/>
                </a:lnTo>
                <a:lnTo>
                  <a:pt x="463334" y="256120"/>
                </a:lnTo>
                <a:lnTo>
                  <a:pt x="482422" y="292823"/>
                </a:lnTo>
                <a:lnTo>
                  <a:pt x="483171" y="294576"/>
                </a:lnTo>
                <a:lnTo>
                  <a:pt x="484606" y="296075"/>
                </a:lnTo>
                <a:lnTo>
                  <a:pt x="488861" y="298564"/>
                </a:lnTo>
                <a:lnTo>
                  <a:pt x="490791" y="299186"/>
                </a:lnTo>
                <a:lnTo>
                  <a:pt x="585152" y="299186"/>
                </a:lnTo>
                <a:lnTo>
                  <a:pt x="588645" y="297497"/>
                </a:lnTo>
                <a:lnTo>
                  <a:pt x="592632" y="290766"/>
                </a:lnTo>
                <a:lnTo>
                  <a:pt x="592632" y="286956"/>
                </a:lnTo>
                <a:close/>
              </a:path>
              <a:path w="1965960" h="310514" extrusionOk="0">
                <a:moveTo>
                  <a:pt x="904430" y="13855"/>
                </a:moveTo>
                <a:lnTo>
                  <a:pt x="903312" y="11226"/>
                </a:lnTo>
                <a:lnTo>
                  <a:pt x="898817" y="6743"/>
                </a:lnTo>
                <a:lnTo>
                  <a:pt x="896061" y="5613"/>
                </a:lnTo>
                <a:lnTo>
                  <a:pt x="816559" y="5613"/>
                </a:lnTo>
                <a:lnTo>
                  <a:pt x="813816" y="6743"/>
                </a:lnTo>
                <a:lnTo>
                  <a:pt x="809320" y="11226"/>
                </a:lnTo>
                <a:lnTo>
                  <a:pt x="808189" y="13855"/>
                </a:lnTo>
                <a:lnTo>
                  <a:pt x="808189" y="154660"/>
                </a:lnTo>
                <a:lnTo>
                  <a:pt x="786853" y="125260"/>
                </a:lnTo>
                <a:lnTo>
                  <a:pt x="701852" y="10490"/>
                </a:lnTo>
                <a:lnTo>
                  <a:pt x="701344" y="9232"/>
                </a:lnTo>
                <a:lnTo>
                  <a:pt x="700036" y="8115"/>
                </a:lnTo>
                <a:lnTo>
                  <a:pt x="695794" y="6121"/>
                </a:lnTo>
                <a:lnTo>
                  <a:pt x="693991" y="5613"/>
                </a:lnTo>
                <a:lnTo>
                  <a:pt x="606361" y="5613"/>
                </a:lnTo>
                <a:lnTo>
                  <a:pt x="603745" y="6743"/>
                </a:lnTo>
                <a:lnTo>
                  <a:pt x="599249" y="11226"/>
                </a:lnTo>
                <a:lnTo>
                  <a:pt x="598131" y="13855"/>
                </a:lnTo>
                <a:lnTo>
                  <a:pt x="598131" y="290957"/>
                </a:lnTo>
                <a:lnTo>
                  <a:pt x="599249" y="293573"/>
                </a:lnTo>
                <a:lnTo>
                  <a:pt x="603745" y="298069"/>
                </a:lnTo>
                <a:lnTo>
                  <a:pt x="606361" y="299186"/>
                </a:lnTo>
                <a:lnTo>
                  <a:pt x="685622" y="299186"/>
                </a:lnTo>
                <a:lnTo>
                  <a:pt x="688365" y="298069"/>
                </a:lnTo>
                <a:lnTo>
                  <a:pt x="692861" y="293573"/>
                </a:lnTo>
                <a:lnTo>
                  <a:pt x="693991" y="290957"/>
                </a:lnTo>
                <a:lnTo>
                  <a:pt x="693991" y="152400"/>
                </a:lnTo>
                <a:lnTo>
                  <a:pt x="800582" y="295948"/>
                </a:lnTo>
                <a:lnTo>
                  <a:pt x="802068" y="297002"/>
                </a:lnTo>
                <a:lnTo>
                  <a:pt x="806069" y="298754"/>
                </a:lnTo>
                <a:lnTo>
                  <a:pt x="807694" y="299186"/>
                </a:lnTo>
                <a:lnTo>
                  <a:pt x="896061" y="299186"/>
                </a:lnTo>
                <a:lnTo>
                  <a:pt x="898817" y="298069"/>
                </a:lnTo>
                <a:lnTo>
                  <a:pt x="903312" y="293573"/>
                </a:lnTo>
                <a:lnTo>
                  <a:pt x="904430" y="290957"/>
                </a:lnTo>
                <a:lnTo>
                  <a:pt x="904430" y="13855"/>
                </a:lnTo>
                <a:close/>
              </a:path>
              <a:path w="1965960" h="310514" extrusionOk="0">
                <a:moveTo>
                  <a:pt x="1178521" y="230047"/>
                </a:moveTo>
                <a:lnTo>
                  <a:pt x="1177455" y="227291"/>
                </a:lnTo>
                <a:lnTo>
                  <a:pt x="1173213" y="222808"/>
                </a:lnTo>
                <a:lnTo>
                  <a:pt x="1170533" y="221678"/>
                </a:lnTo>
                <a:lnTo>
                  <a:pt x="1031367" y="221678"/>
                </a:lnTo>
                <a:lnTo>
                  <a:pt x="1031367" y="190220"/>
                </a:lnTo>
                <a:lnTo>
                  <a:pt x="1141831" y="189852"/>
                </a:lnTo>
                <a:lnTo>
                  <a:pt x="1144447" y="188734"/>
                </a:lnTo>
                <a:lnTo>
                  <a:pt x="1148943" y="184226"/>
                </a:lnTo>
                <a:lnTo>
                  <a:pt x="1150061" y="181483"/>
                </a:lnTo>
                <a:lnTo>
                  <a:pt x="1150061" y="121323"/>
                </a:lnTo>
                <a:lnTo>
                  <a:pt x="1148943" y="118694"/>
                </a:lnTo>
                <a:lnTo>
                  <a:pt x="1144447" y="114211"/>
                </a:lnTo>
                <a:lnTo>
                  <a:pt x="1141831" y="113080"/>
                </a:lnTo>
                <a:lnTo>
                  <a:pt x="1031367" y="113080"/>
                </a:lnTo>
                <a:lnTo>
                  <a:pt x="1031367" y="83134"/>
                </a:lnTo>
                <a:lnTo>
                  <a:pt x="1160170" y="83134"/>
                </a:lnTo>
                <a:lnTo>
                  <a:pt x="1162799" y="82016"/>
                </a:lnTo>
                <a:lnTo>
                  <a:pt x="1167295" y="77520"/>
                </a:lnTo>
                <a:lnTo>
                  <a:pt x="1168412" y="74764"/>
                </a:lnTo>
                <a:lnTo>
                  <a:pt x="1168412" y="13855"/>
                </a:lnTo>
                <a:lnTo>
                  <a:pt x="1167295" y="11226"/>
                </a:lnTo>
                <a:lnTo>
                  <a:pt x="1162799" y="6743"/>
                </a:lnTo>
                <a:lnTo>
                  <a:pt x="1160170" y="5613"/>
                </a:lnTo>
                <a:lnTo>
                  <a:pt x="935888" y="5613"/>
                </a:lnTo>
                <a:lnTo>
                  <a:pt x="933259" y="6743"/>
                </a:lnTo>
                <a:lnTo>
                  <a:pt x="928763" y="11226"/>
                </a:lnTo>
                <a:lnTo>
                  <a:pt x="927646" y="13855"/>
                </a:lnTo>
                <a:lnTo>
                  <a:pt x="927646" y="290957"/>
                </a:lnTo>
                <a:lnTo>
                  <a:pt x="928763" y="293573"/>
                </a:lnTo>
                <a:lnTo>
                  <a:pt x="933259" y="298069"/>
                </a:lnTo>
                <a:lnTo>
                  <a:pt x="935888" y="299186"/>
                </a:lnTo>
                <a:lnTo>
                  <a:pt x="938872" y="299186"/>
                </a:lnTo>
                <a:lnTo>
                  <a:pt x="1170533" y="299186"/>
                </a:lnTo>
                <a:lnTo>
                  <a:pt x="1173213" y="298069"/>
                </a:lnTo>
                <a:lnTo>
                  <a:pt x="1177455" y="293573"/>
                </a:lnTo>
                <a:lnTo>
                  <a:pt x="1178521" y="290957"/>
                </a:lnTo>
                <a:lnTo>
                  <a:pt x="1178521" y="230047"/>
                </a:lnTo>
                <a:close/>
              </a:path>
              <a:path w="1965960" h="310514" extrusionOk="0">
                <a:moveTo>
                  <a:pt x="1284122" y="13855"/>
                </a:moveTo>
                <a:lnTo>
                  <a:pt x="1283182" y="11226"/>
                </a:lnTo>
                <a:lnTo>
                  <a:pt x="1279448" y="6743"/>
                </a:lnTo>
                <a:lnTo>
                  <a:pt x="1277124" y="5613"/>
                </a:lnTo>
                <a:lnTo>
                  <a:pt x="1201978" y="5613"/>
                </a:lnTo>
                <a:lnTo>
                  <a:pt x="1199680" y="6743"/>
                </a:lnTo>
                <a:lnTo>
                  <a:pt x="1195933" y="11226"/>
                </a:lnTo>
                <a:lnTo>
                  <a:pt x="1195006" y="13855"/>
                </a:lnTo>
                <a:lnTo>
                  <a:pt x="1195006" y="290957"/>
                </a:lnTo>
                <a:lnTo>
                  <a:pt x="1195933" y="293573"/>
                </a:lnTo>
                <a:lnTo>
                  <a:pt x="1199680" y="298069"/>
                </a:lnTo>
                <a:lnTo>
                  <a:pt x="1201978" y="299186"/>
                </a:lnTo>
                <a:lnTo>
                  <a:pt x="1204734" y="299186"/>
                </a:lnTo>
                <a:lnTo>
                  <a:pt x="1277124" y="299186"/>
                </a:lnTo>
                <a:lnTo>
                  <a:pt x="1279448" y="298069"/>
                </a:lnTo>
                <a:lnTo>
                  <a:pt x="1283182" y="293573"/>
                </a:lnTo>
                <a:lnTo>
                  <a:pt x="1284122" y="290957"/>
                </a:lnTo>
                <a:lnTo>
                  <a:pt x="1284122" y="13855"/>
                </a:lnTo>
                <a:close/>
              </a:path>
              <a:path w="1965960" h="310514" extrusionOk="0">
                <a:moveTo>
                  <a:pt x="1638033" y="290156"/>
                </a:moveTo>
                <a:lnTo>
                  <a:pt x="1588935" y="203708"/>
                </a:lnTo>
                <a:lnTo>
                  <a:pt x="1557591" y="170891"/>
                </a:lnTo>
                <a:lnTo>
                  <a:pt x="1549603" y="166636"/>
                </a:lnTo>
                <a:lnTo>
                  <a:pt x="1556346" y="164388"/>
                </a:lnTo>
                <a:lnTo>
                  <a:pt x="1594231" y="138760"/>
                </a:lnTo>
                <a:lnTo>
                  <a:pt x="1600187" y="128447"/>
                </a:lnTo>
                <a:lnTo>
                  <a:pt x="1602308" y="124790"/>
                </a:lnTo>
                <a:lnTo>
                  <a:pt x="1607146" y="107861"/>
                </a:lnTo>
                <a:lnTo>
                  <a:pt x="1608759" y="87998"/>
                </a:lnTo>
                <a:lnTo>
                  <a:pt x="1607083" y="72644"/>
                </a:lnTo>
                <a:lnTo>
                  <a:pt x="1577314" y="26974"/>
                </a:lnTo>
                <a:lnTo>
                  <a:pt x="1522768" y="6946"/>
                </a:lnTo>
                <a:lnTo>
                  <a:pt x="1505038" y="5918"/>
                </a:lnTo>
                <a:lnTo>
                  <a:pt x="1505038" y="90004"/>
                </a:lnTo>
                <a:lnTo>
                  <a:pt x="1505038" y="99237"/>
                </a:lnTo>
                <a:lnTo>
                  <a:pt x="1473314" y="126860"/>
                </a:lnTo>
                <a:lnTo>
                  <a:pt x="1449247" y="128447"/>
                </a:lnTo>
                <a:lnTo>
                  <a:pt x="1404315" y="128447"/>
                </a:lnTo>
                <a:lnTo>
                  <a:pt x="1404315" y="72644"/>
                </a:lnTo>
                <a:lnTo>
                  <a:pt x="1462735" y="72644"/>
                </a:lnTo>
                <a:lnTo>
                  <a:pt x="1501419" y="83261"/>
                </a:lnTo>
                <a:lnTo>
                  <a:pt x="1505038" y="90004"/>
                </a:lnTo>
                <a:lnTo>
                  <a:pt x="1505038" y="5918"/>
                </a:lnTo>
                <a:lnTo>
                  <a:pt x="1499806" y="5613"/>
                </a:lnTo>
                <a:lnTo>
                  <a:pt x="1308823" y="5613"/>
                </a:lnTo>
                <a:lnTo>
                  <a:pt x="1306207" y="6743"/>
                </a:lnTo>
                <a:lnTo>
                  <a:pt x="1301711" y="11226"/>
                </a:lnTo>
                <a:lnTo>
                  <a:pt x="1300594" y="13855"/>
                </a:lnTo>
                <a:lnTo>
                  <a:pt x="1300594" y="290957"/>
                </a:lnTo>
                <a:lnTo>
                  <a:pt x="1301711" y="293573"/>
                </a:lnTo>
                <a:lnTo>
                  <a:pt x="1306207" y="298069"/>
                </a:lnTo>
                <a:lnTo>
                  <a:pt x="1308823" y="299186"/>
                </a:lnTo>
                <a:lnTo>
                  <a:pt x="1398193" y="299186"/>
                </a:lnTo>
                <a:lnTo>
                  <a:pt x="1400949" y="298069"/>
                </a:lnTo>
                <a:lnTo>
                  <a:pt x="1405445" y="293573"/>
                </a:lnTo>
                <a:lnTo>
                  <a:pt x="1406563" y="290957"/>
                </a:lnTo>
                <a:lnTo>
                  <a:pt x="1406563" y="195465"/>
                </a:lnTo>
                <a:lnTo>
                  <a:pt x="1456359" y="195465"/>
                </a:lnTo>
                <a:lnTo>
                  <a:pt x="1464094" y="196215"/>
                </a:lnTo>
                <a:lnTo>
                  <a:pt x="1466100" y="197726"/>
                </a:lnTo>
                <a:lnTo>
                  <a:pt x="1467345" y="198462"/>
                </a:lnTo>
                <a:lnTo>
                  <a:pt x="1468539" y="199466"/>
                </a:lnTo>
                <a:lnTo>
                  <a:pt x="1470787" y="201968"/>
                </a:lnTo>
                <a:lnTo>
                  <a:pt x="1471841" y="203212"/>
                </a:lnTo>
                <a:lnTo>
                  <a:pt x="1472844" y="204457"/>
                </a:lnTo>
                <a:lnTo>
                  <a:pt x="1472463" y="203708"/>
                </a:lnTo>
                <a:lnTo>
                  <a:pt x="1520393" y="292823"/>
                </a:lnTo>
                <a:lnTo>
                  <a:pt x="1528508" y="299186"/>
                </a:lnTo>
                <a:lnTo>
                  <a:pt x="1630349" y="299186"/>
                </a:lnTo>
                <a:lnTo>
                  <a:pt x="1633791" y="297383"/>
                </a:lnTo>
                <a:lnTo>
                  <a:pt x="1638033" y="290156"/>
                </a:lnTo>
                <a:close/>
              </a:path>
              <a:path w="1965960" h="310514" extrusionOk="0">
                <a:moveTo>
                  <a:pt x="1965617" y="152031"/>
                </a:moveTo>
                <a:lnTo>
                  <a:pt x="1962835" y="116103"/>
                </a:lnTo>
                <a:lnTo>
                  <a:pt x="1955063" y="87249"/>
                </a:lnTo>
                <a:lnTo>
                  <a:pt x="1954479" y="85051"/>
                </a:lnTo>
                <a:lnTo>
                  <a:pt x="1921052" y="37630"/>
                </a:lnTo>
                <a:lnTo>
                  <a:pt x="1865909" y="9410"/>
                </a:lnTo>
                <a:lnTo>
                  <a:pt x="1861896" y="8623"/>
                </a:lnTo>
                <a:lnTo>
                  <a:pt x="1861896" y="152031"/>
                </a:lnTo>
                <a:lnTo>
                  <a:pt x="1860740" y="167144"/>
                </a:lnTo>
                <a:lnTo>
                  <a:pt x="1833041" y="207645"/>
                </a:lnTo>
                <a:lnTo>
                  <a:pt x="1789620" y="216801"/>
                </a:lnTo>
                <a:lnTo>
                  <a:pt x="1773085" y="215785"/>
                </a:lnTo>
                <a:lnTo>
                  <a:pt x="1736077" y="200520"/>
                </a:lnTo>
                <a:lnTo>
                  <a:pt x="1717725" y="152031"/>
                </a:lnTo>
                <a:lnTo>
                  <a:pt x="1718868" y="136931"/>
                </a:lnTo>
                <a:lnTo>
                  <a:pt x="1746300" y="96405"/>
                </a:lnTo>
                <a:lnTo>
                  <a:pt x="1789620" y="87249"/>
                </a:lnTo>
                <a:lnTo>
                  <a:pt x="1806181" y="88265"/>
                </a:lnTo>
                <a:lnTo>
                  <a:pt x="1843354" y="103530"/>
                </a:lnTo>
                <a:lnTo>
                  <a:pt x="1861896" y="152031"/>
                </a:lnTo>
                <a:lnTo>
                  <a:pt x="1861896" y="8623"/>
                </a:lnTo>
                <a:lnTo>
                  <a:pt x="1830412" y="2362"/>
                </a:lnTo>
                <a:lnTo>
                  <a:pt x="1789620" y="0"/>
                </a:lnTo>
                <a:lnTo>
                  <a:pt x="1748828" y="2362"/>
                </a:lnTo>
                <a:lnTo>
                  <a:pt x="1683118" y="21170"/>
                </a:lnTo>
                <a:lnTo>
                  <a:pt x="1638693" y="58902"/>
                </a:lnTo>
                <a:lnTo>
                  <a:pt x="1616405" y="116103"/>
                </a:lnTo>
                <a:lnTo>
                  <a:pt x="1613623" y="152031"/>
                </a:lnTo>
                <a:lnTo>
                  <a:pt x="1616405" y="187960"/>
                </a:lnTo>
                <a:lnTo>
                  <a:pt x="1638693" y="245059"/>
                </a:lnTo>
                <a:lnTo>
                  <a:pt x="1683118" y="282613"/>
                </a:lnTo>
                <a:lnTo>
                  <a:pt x="1748828" y="301345"/>
                </a:lnTo>
                <a:lnTo>
                  <a:pt x="1789620" y="303682"/>
                </a:lnTo>
                <a:lnTo>
                  <a:pt x="1830412" y="301345"/>
                </a:lnTo>
                <a:lnTo>
                  <a:pt x="1896135" y="282613"/>
                </a:lnTo>
                <a:lnTo>
                  <a:pt x="1940547" y="245059"/>
                </a:lnTo>
                <a:lnTo>
                  <a:pt x="1955063" y="216801"/>
                </a:lnTo>
                <a:lnTo>
                  <a:pt x="1962835" y="187960"/>
                </a:lnTo>
                <a:lnTo>
                  <a:pt x="1965617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24"/>
          <p:cNvSpPr/>
          <p:nvPr/>
        </p:nvSpPr>
        <p:spPr>
          <a:xfrm>
            <a:off x="2665314" y="4057297"/>
            <a:ext cx="2312742" cy="5701"/>
          </a:xfrm>
          <a:custGeom>
            <a:avLst/>
            <a:gdLst/>
            <a:ahLst/>
            <a:cxnLst/>
            <a:rect l="l" t="t" r="r" b="b"/>
            <a:pathLst>
              <a:path w="3606165" h="8889" extrusionOk="0">
                <a:moveTo>
                  <a:pt x="3605898" y="0"/>
                </a:moveTo>
                <a:lnTo>
                  <a:pt x="0" y="0"/>
                </a:lnTo>
                <a:lnTo>
                  <a:pt x="0" y="8801"/>
                </a:lnTo>
                <a:lnTo>
                  <a:pt x="3605898" y="8801"/>
                </a:lnTo>
                <a:lnTo>
                  <a:pt x="3605898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3" name="Google Shape;1113;p24"/>
          <p:cNvGrpSpPr/>
          <p:nvPr/>
        </p:nvGrpSpPr>
        <p:grpSpPr>
          <a:xfrm>
            <a:off x="3013681" y="4109302"/>
            <a:ext cx="62014" cy="66657"/>
            <a:chOff x="2756715" y="6407467"/>
            <a:chExt cx="96697" cy="103936"/>
          </a:xfrm>
        </p:grpSpPr>
        <p:pic>
          <p:nvPicPr>
            <p:cNvPr id="1114" name="Google Shape;1114;p2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756715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5" name="Google Shape;1115;p2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756715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6" name="Google Shape;1116;p24"/>
          <p:cNvGrpSpPr/>
          <p:nvPr/>
        </p:nvGrpSpPr>
        <p:grpSpPr>
          <a:xfrm>
            <a:off x="3108397" y="4108855"/>
            <a:ext cx="62275" cy="66657"/>
            <a:chOff x="2904401" y="6406770"/>
            <a:chExt cx="97104" cy="103936"/>
          </a:xfrm>
        </p:grpSpPr>
        <p:pic>
          <p:nvPicPr>
            <p:cNvPr id="1117" name="Google Shape;1117;p2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90440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8" name="Google Shape;1118;p2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90440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9" name="Google Shape;1119;p24"/>
          <p:cNvGrpSpPr/>
          <p:nvPr/>
        </p:nvGrpSpPr>
        <p:grpSpPr>
          <a:xfrm>
            <a:off x="3215169" y="4109302"/>
            <a:ext cx="68180" cy="66210"/>
            <a:chOff x="3070887" y="6407467"/>
            <a:chExt cx="106311" cy="103238"/>
          </a:xfrm>
        </p:grpSpPr>
        <p:pic>
          <p:nvPicPr>
            <p:cNvPr id="1120" name="Google Shape;1120;p2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070887" y="6407467"/>
              <a:ext cx="106311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1" name="Google Shape;1121;p2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070887" y="6407467"/>
              <a:ext cx="106311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2" name="Google Shape;1122;p24"/>
          <p:cNvGrpSpPr/>
          <p:nvPr/>
        </p:nvGrpSpPr>
        <p:grpSpPr>
          <a:xfrm>
            <a:off x="3329537" y="4108227"/>
            <a:ext cx="67554" cy="68360"/>
            <a:chOff x="3249218" y="6405791"/>
            <a:chExt cx="105333" cy="106591"/>
          </a:xfrm>
        </p:grpSpPr>
        <p:pic>
          <p:nvPicPr>
            <p:cNvPr id="1123" name="Google Shape;1123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249218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4" name="Google Shape;1124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249218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5" name="Google Shape;1125;p24"/>
          <p:cNvGrpSpPr/>
          <p:nvPr/>
        </p:nvGrpSpPr>
        <p:grpSpPr>
          <a:xfrm>
            <a:off x="3437744" y="4108230"/>
            <a:ext cx="55760" cy="68172"/>
            <a:chOff x="3417940" y="6405796"/>
            <a:chExt cx="86944" cy="106298"/>
          </a:xfrm>
        </p:grpSpPr>
        <p:pic>
          <p:nvPicPr>
            <p:cNvPr id="1126" name="Google Shape;1126;p2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417940" y="6405796"/>
              <a:ext cx="86944" cy="106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7" name="Google Shape;1127;p2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417940" y="6405796"/>
              <a:ext cx="86944" cy="106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8" name="Google Shape;1128;p24"/>
          <p:cNvGrpSpPr/>
          <p:nvPr/>
        </p:nvGrpSpPr>
        <p:grpSpPr>
          <a:xfrm>
            <a:off x="3590893" y="4109302"/>
            <a:ext cx="62014" cy="66657"/>
            <a:chOff x="3656738" y="6407467"/>
            <a:chExt cx="96697" cy="103936"/>
          </a:xfrm>
        </p:grpSpPr>
        <p:pic>
          <p:nvPicPr>
            <p:cNvPr id="1129" name="Google Shape;1129;p2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656738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0" name="Google Shape;1130;p2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656738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1" name="Google Shape;1131;p24"/>
          <p:cNvSpPr/>
          <p:nvPr/>
        </p:nvSpPr>
        <p:spPr>
          <a:xfrm>
            <a:off x="3698119" y="4109302"/>
            <a:ext cx="8959" cy="66381"/>
          </a:xfrm>
          <a:custGeom>
            <a:avLst/>
            <a:gdLst/>
            <a:ahLst/>
            <a:cxnLst/>
            <a:rect l="l" t="t" r="r" b="b"/>
            <a:pathLst>
              <a:path w="13970" h="103504" extrusionOk="0">
                <a:moveTo>
                  <a:pt x="13919" y="0"/>
                </a:moveTo>
                <a:lnTo>
                  <a:pt x="0" y="0"/>
                </a:lnTo>
                <a:lnTo>
                  <a:pt x="0" y="103238"/>
                </a:lnTo>
                <a:lnTo>
                  <a:pt x="13919" y="103238"/>
                </a:lnTo>
                <a:lnTo>
                  <a:pt x="1391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2" name="Google Shape;1132;p24"/>
          <p:cNvGrpSpPr/>
          <p:nvPr/>
        </p:nvGrpSpPr>
        <p:grpSpPr>
          <a:xfrm>
            <a:off x="3757801" y="4109305"/>
            <a:ext cx="52722" cy="66210"/>
            <a:chOff x="3916991" y="6407471"/>
            <a:chExt cx="82207" cy="103238"/>
          </a:xfrm>
        </p:grpSpPr>
        <p:pic>
          <p:nvPicPr>
            <p:cNvPr id="1133" name="Google Shape;1133;p2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916991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4" name="Google Shape;1134;p2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916991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24"/>
          <p:cNvGrpSpPr/>
          <p:nvPr/>
        </p:nvGrpSpPr>
        <p:grpSpPr>
          <a:xfrm>
            <a:off x="3850909" y="4108855"/>
            <a:ext cx="62275" cy="66657"/>
            <a:chOff x="4062171" y="6406770"/>
            <a:chExt cx="97104" cy="103936"/>
          </a:xfrm>
        </p:grpSpPr>
        <p:pic>
          <p:nvPicPr>
            <p:cNvPr id="1136" name="Google Shape;1136;p2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6217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7" name="Google Shape;1137;p2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6217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8" name="Google Shape;1138;p24"/>
          <p:cNvGrpSpPr/>
          <p:nvPr/>
        </p:nvGrpSpPr>
        <p:grpSpPr>
          <a:xfrm>
            <a:off x="3957681" y="4109305"/>
            <a:ext cx="52722" cy="66210"/>
            <a:chOff x="4228656" y="6407471"/>
            <a:chExt cx="82207" cy="103238"/>
          </a:xfrm>
        </p:grpSpPr>
        <p:pic>
          <p:nvPicPr>
            <p:cNvPr id="1139" name="Google Shape;1139;p2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228656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0" name="Google Shape;1140;p2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228656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1" name="Google Shape;1141;p24"/>
          <p:cNvGrpSpPr/>
          <p:nvPr/>
        </p:nvGrpSpPr>
        <p:grpSpPr>
          <a:xfrm>
            <a:off x="4109848" y="4108227"/>
            <a:ext cx="67554" cy="68360"/>
            <a:chOff x="4465925" y="6405791"/>
            <a:chExt cx="105333" cy="106591"/>
          </a:xfrm>
        </p:grpSpPr>
        <p:pic>
          <p:nvPicPr>
            <p:cNvPr id="1142" name="Google Shape;1142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465925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3" name="Google Shape;1143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465925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4" name="Google Shape;1144;p24"/>
          <p:cNvSpPr/>
          <p:nvPr/>
        </p:nvSpPr>
        <p:spPr>
          <a:xfrm>
            <a:off x="4274248" y="4109310"/>
            <a:ext cx="27693" cy="66381"/>
          </a:xfrm>
          <a:custGeom>
            <a:avLst/>
            <a:gdLst/>
            <a:ahLst/>
            <a:cxnLst/>
            <a:rect l="l" t="t" r="r" b="b"/>
            <a:pathLst>
              <a:path w="43179" h="103504" extrusionOk="0">
                <a:moveTo>
                  <a:pt x="42773" y="0"/>
                </a:moveTo>
                <a:lnTo>
                  <a:pt x="28841" y="0"/>
                </a:lnTo>
                <a:lnTo>
                  <a:pt x="28841" y="72593"/>
                </a:lnTo>
                <a:lnTo>
                  <a:pt x="27863" y="80581"/>
                </a:lnTo>
                <a:lnTo>
                  <a:pt x="24688" y="86080"/>
                </a:lnTo>
                <a:lnTo>
                  <a:pt x="18910" y="89255"/>
                </a:lnTo>
                <a:lnTo>
                  <a:pt x="10172" y="90284"/>
                </a:lnTo>
                <a:lnTo>
                  <a:pt x="0" y="90284"/>
                </a:lnTo>
                <a:lnTo>
                  <a:pt x="0" y="103238"/>
                </a:lnTo>
                <a:lnTo>
                  <a:pt x="40728" y="87388"/>
                </a:lnTo>
                <a:lnTo>
                  <a:pt x="42773" y="73152"/>
                </a:lnTo>
                <a:lnTo>
                  <a:pt x="4277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5" name="Google Shape;1145;p24"/>
          <p:cNvGrpSpPr/>
          <p:nvPr/>
        </p:nvGrpSpPr>
        <p:grpSpPr>
          <a:xfrm>
            <a:off x="4347433" y="4108227"/>
            <a:ext cx="67554" cy="68360"/>
            <a:chOff x="4836381" y="6405791"/>
            <a:chExt cx="105333" cy="106591"/>
          </a:xfrm>
        </p:grpSpPr>
        <p:pic>
          <p:nvPicPr>
            <p:cNvPr id="1146" name="Google Shape;1146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836381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7" name="Google Shape;1147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836381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8" name="Google Shape;1148;p24"/>
          <p:cNvGrpSpPr/>
          <p:nvPr/>
        </p:nvGrpSpPr>
        <p:grpSpPr>
          <a:xfrm>
            <a:off x="4457422" y="4108227"/>
            <a:ext cx="62642" cy="68270"/>
            <a:chOff x="5007883" y="6405791"/>
            <a:chExt cx="97675" cy="106451"/>
          </a:xfrm>
        </p:grpSpPr>
        <p:pic>
          <p:nvPicPr>
            <p:cNvPr id="1149" name="Google Shape;1149;p2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5007883" y="6405791"/>
              <a:ext cx="97675" cy="106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0" name="Google Shape;1150;p2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5007883" y="6405791"/>
              <a:ext cx="97675" cy="106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1" name="Google Shape;1151;p24"/>
          <p:cNvGrpSpPr/>
          <p:nvPr/>
        </p:nvGrpSpPr>
        <p:grpSpPr>
          <a:xfrm>
            <a:off x="4561962" y="4108227"/>
            <a:ext cx="67554" cy="68360"/>
            <a:chOff x="5170887" y="6405791"/>
            <a:chExt cx="105333" cy="106591"/>
          </a:xfrm>
        </p:grpSpPr>
        <p:pic>
          <p:nvPicPr>
            <p:cNvPr id="1152" name="Google Shape;1152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70887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3" name="Google Shape;1153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70887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4" name="Google Shape;1154;p24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670818" y="3760914"/>
            <a:ext cx="2296029" cy="247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24"/>
          <p:cNvSpPr/>
          <p:nvPr/>
        </p:nvSpPr>
        <p:spPr>
          <a:xfrm>
            <a:off x="3645185" y="5111857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5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79"/>
                </a:lnTo>
                <a:lnTo>
                  <a:pt x="148399" y="179641"/>
                </a:lnTo>
                <a:lnTo>
                  <a:pt x="93116" y="179641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41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14"/>
                </a:lnTo>
                <a:lnTo>
                  <a:pt x="276885" y="179641"/>
                </a:lnTo>
                <a:lnTo>
                  <a:pt x="283616" y="155879"/>
                </a:lnTo>
                <a:lnTo>
                  <a:pt x="285915" y="128981"/>
                </a:lnTo>
                <a:close/>
              </a:path>
              <a:path w="521335" h="258445" extrusionOk="0">
                <a:moveTo>
                  <a:pt x="520827" y="197192"/>
                </a:moveTo>
                <a:lnTo>
                  <a:pt x="519887" y="194779"/>
                </a:lnTo>
                <a:lnTo>
                  <a:pt x="516166" y="190842"/>
                </a:lnTo>
                <a:lnTo>
                  <a:pt x="513803" y="189852"/>
                </a:lnTo>
                <a:lnTo>
                  <a:pt x="391528" y="189852"/>
                </a:lnTo>
                <a:lnTo>
                  <a:pt x="391528" y="162204"/>
                </a:lnTo>
                <a:lnTo>
                  <a:pt x="488594" y="161874"/>
                </a:lnTo>
                <a:lnTo>
                  <a:pt x="490893" y="160896"/>
                </a:lnTo>
                <a:lnTo>
                  <a:pt x="494842" y="156946"/>
                </a:lnTo>
                <a:lnTo>
                  <a:pt x="495820" y="154533"/>
                </a:lnTo>
                <a:lnTo>
                  <a:pt x="495820" y="101663"/>
                </a:lnTo>
                <a:lnTo>
                  <a:pt x="494842" y="99364"/>
                </a:lnTo>
                <a:lnTo>
                  <a:pt x="490893" y="95427"/>
                </a:lnTo>
                <a:lnTo>
                  <a:pt x="488594" y="94424"/>
                </a:lnTo>
                <a:lnTo>
                  <a:pt x="391528" y="94424"/>
                </a:lnTo>
                <a:lnTo>
                  <a:pt x="391528" y="68110"/>
                </a:lnTo>
                <a:lnTo>
                  <a:pt x="504710" y="68110"/>
                </a:lnTo>
                <a:lnTo>
                  <a:pt x="507022" y="67132"/>
                </a:lnTo>
                <a:lnTo>
                  <a:pt x="510959" y="63182"/>
                </a:lnTo>
                <a:lnTo>
                  <a:pt x="511949" y="60769"/>
                </a:lnTo>
                <a:lnTo>
                  <a:pt x="511949" y="7239"/>
                </a:lnTo>
                <a:lnTo>
                  <a:pt x="510959" y="4940"/>
                </a:lnTo>
                <a:lnTo>
                  <a:pt x="507022" y="990"/>
                </a:lnTo>
                <a:lnTo>
                  <a:pt x="504710" y="0"/>
                </a:lnTo>
                <a:lnTo>
                  <a:pt x="307632" y="0"/>
                </a:lnTo>
                <a:lnTo>
                  <a:pt x="305320" y="990"/>
                </a:lnTo>
                <a:lnTo>
                  <a:pt x="301383" y="4940"/>
                </a:lnTo>
                <a:lnTo>
                  <a:pt x="300393" y="7239"/>
                </a:lnTo>
                <a:lnTo>
                  <a:pt x="300393" y="250710"/>
                </a:lnTo>
                <a:lnTo>
                  <a:pt x="301383" y="253022"/>
                </a:lnTo>
                <a:lnTo>
                  <a:pt x="305320" y="256971"/>
                </a:lnTo>
                <a:lnTo>
                  <a:pt x="307632" y="257949"/>
                </a:lnTo>
                <a:lnTo>
                  <a:pt x="310261" y="257949"/>
                </a:lnTo>
                <a:lnTo>
                  <a:pt x="513803" y="257949"/>
                </a:lnTo>
                <a:lnTo>
                  <a:pt x="516166" y="256971"/>
                </a:lnTo>
                <a:lnTo>
                  <a:pt x="519887" y="253022"/>
                </a:lnTo>
                <a:lnTo>
                  <a:pt x="520827" y="250710"/>
                </a:lnTo>
                <a:lnTo>
                  <a:pt x="520827" y="19719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4"/>
          <p:cNvSpPr/>
          <p:nvPr/>
        </p:nvSpPr>
        <p:spPr>
          <a:xfrm>
            <a:off x="4044546" y="5108696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64"/>
                </a:moveTo>
                <a:lnTo>
                  <a:pt x="189687" y="7251"/>
                </a:lnTo>
                <a:lnTo>
                  <a:pt x="185953" y="3302"/>
                </a:lnTo>
                <a:lnTo>
                  <a:pt x="183705" y="2311"/>
                </a:lnTo>
                <a:lnTo>
                  <a:pt x="181076" y="2311"/>
                </a:lnTo>
                <a:lnTo>
                  <a:pt x="108038" y="2311"/>
                </a:lnTo>
                <a:lnTo>
                  <a:pt x="105740" y="3302"/>
                </a:lnTo>
                <a:lnTo>
                  <a:pt x="101790" y="7251"/>
                </a:lnTo>
                <a:lnTo>
                  <a:pt x="100799" y="9664"/>
                </a:lnTo>
                <a:lnTo>
                  <a:pt x="100799" y="157937"/>
                </a:lnTo>
                <a:lnTo>
                  <a:pt x="98856" y="170319"/>
                </a:lnTo>
                <a:lnTo>
                  <a:pt x="93065" y="179158"/>
                </a:lnTo>
                <a:lnTo>
                  <a:pt x="83400" y="184454"/>
                </a:lnTo>
                <a:lnTo>
                  <a:pt x="69875" y="186232"/>
                </a:lnTo>
                <a:lnTo>
                  <a:pt x="61620" y="185712"/>
                </a:lnTo>
                <a:lnTo>
                  <a:pt x="25450" y="169773"/>
                </a:lnTo>
                <a:lnTo>
                  <a:pt x="15798" y="160896"/>
                </a:lnTo>
                <a:lnTo>
                  <a:pt x="13881" y="159740"/>
                </a:lnTo>
                <a:lnTo>
                  <a:pt x="9715" y="159080"/>
                </a:lnTo>
                <a:lnTo>
                  <a:pt x="7734" y="159359"/>
                </a:lnTo>
                <a:lnTo>
                  <a:pt x="4013" y="161124"/>
                </a:lnTo>
                <a:lnTo>
                  <a:pt x="2527" y="162496"/>
                </a:lnTo>
                <a:lnTo>
                  <a:pt x="330" y="166217"/>
                </a:lnTo>
                <a:lnTo>
                  <a:pt x="0" y="168465"/>
                </a:lnTo>
                <a:lnTo>
                  <a:pt x="10210" y="247218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36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22"/>
                </a:lnTo>
                <a:lnTo>
                  <a:pt x="190614" y="9664"/>
                </a:lnTo>
                <a:close/>
              </a:path>
              <a:path w="1727200" h="273050" extrusionOk="0">
                <a:moveTo>
                  <a:pt x="520725" y="252133"/>
                </a:moveTo>
                <a:lnTo>
                  <a:pt x="518972" y="248399"/>
                </a:lnTo>
                <a:lnTo>
                  <a:pt x="506463" y="225044"/>
                </a:lnTo>
                <a:lnTo>
                  <a:pt x="475462" y="167132"/>
                </a:lnTo>
                <a:lnTo>
                  <a:pt x="444817" y="109880"/>
                </a:lnTo>
                <a:lnTo>
                  <a:pt x="391642" y="10528"/>
                </a:lnTo>
                <a:lnTo>
                  <a:pt x="390766" y="8991"/>
                </a:lnTo>
                <a:lnTo>
                  <a:pt x="389445" y="7670"/>
                </a:lnTo>
                <a:lnTo>
                  <a:pt x="385940" y="5486"/>
                </a:lnTo>
                <a:lnTo>
                  <a:pt x="384289" y="4927"/>
                </a:lnTo>
                <a:lnTo>
                  <a:pt x="377164" y="4927"/>
                </a:lnTo>
                <a:lnTo>
                  <a:pt x="377164" y="167132"/>
                </a:lnTo>
                <a:lnTo>
                  <a:pt x="315976" y="167132"/>
                </a:lnTo>
                <a:lnTo>
                  <a:pt x="347548" y="109880"/>
                </a:lnTo>
                <a:lnTo>
                  <a:pt x="377164" y="167132"/>
                </a:lnTo>
                <a:lnTo>
                  <a:pt x="377164" y="4927"/>
                </a:lnTo>
                <a:lnTo>
                  <a:pt x="323215" y="4927"/>
                </a:lnTo>
                <a:lnTo>
                  <a:pt x="321564" y="5486"/>
                </a:lnTo>
                <a:lnTo>
                  <a:pt x="317614" y="7670"/>
                </a:lnTo>
                <a:lnTo>
                  <a:pt x="316306" y="8877"/>
                </a:lnTo>
                <a:lnTo>
                  <a:pt x="315645" y="10198"/>
                </a:lnTo>
                <a:lnTo>
                  <a:pt x="180416" y="248081"/>
                </a:lnTo>
                <a:lnTo>
                  <a:pt x="178219" y="251815"/>
                </a:lnTo>
                <a:lnTo>
                  <a:pt x="178117" y="255206"/>
                </a:lnTo>
                <a:lnTo>
                  <a:pt x="182054" y="261340"/>
                </a:lnTo>
                <a:lnTo>
                  <a:pt x="185242" y="262877"/>
                </a:lnTo>
                <a:lnTo>
                  <a:pt x="259486" y="262877"/>
                </a:lnTo>
                <a:lnTo>
                  <a:pt x="283730" y="225044"/>
                </a:lnTo>
                <a:lnTo>
                  <a:pt x="407111" y="225044"/>
                </a:lnTo>
                <a:lnTo>
                  <a:pt x="423887" y="257289"/>
                </a:lnTo>
                <a:lnTo>
                  <a:pt x="424548" y="258826"/>
                </a:lnTo>
                <a:lnTo>
                  <a:pt x="425805" y="260146"/>
                </a:lnTo>
                <a:lnTo>
                  <a:pt x="429539" y="262331"/>
                </a:lnTo>
                <a:lnTo>
                  <a:pt x="431241" y="262877"/>
                </a:lnTo>
                <a:lnTo>
                  <a:pt x="514146" y="262877"/>
                </a:lnTo>
                <a:lnTo>
                  <a:pt x="517220" y="261391"/>
                </a:lnTo>
                <a:lnTo>
                  <a:pt x="520725" y="255473"/>
                </a:lnTo>
                <a:lnTo>
                  <a:pt x="520725" y="252133"/>
                </a:lnTo>
                <a:close/>
              </a:path>
              <a:path w="1727200" h="273050" extrusionOk="0">
                <a:moveTo>
                  <a:pt x="794689" y="12166"/>
                </a:moveTo>
                <a:lnTo>
                  <a:pt x="793699" y="9867"/>
                </a:lnTo>
                <a:lnTo>
                  <a:pt x="789749" y="5918"/>
                </a:lnTo>
                <a:lnTo>
                  <a:pt x="787336" y="4927"/>
                </a:lnTo>
                <a:lnTo>
                  <a:pt x="717473" y="4927"/>
                </a:lnTo>
                <a:lnTo>
                  <a:pt x="715073" y="5918"/>
                </a:lnTo>
                <a:lnTo>
                  <a:pt x="711123" y="9867"/>
                </a:lnTo>
                <a:lnTo>
                  <a:pt x="710133" y="12166"/>
                </a:lnTo>
                <a:lnTo>
                  <a:pt x="710133" y="135890"/>
                </a:lnTo>
                <a:lnTo>
                  <a:pt x="691375" y="110058"/>
                </a:lnTo>
                <a:lnTo>
                  <a:pt x="616686" y="9207"/>
                </a:lnTo>
                <a:lnTo>
                  <a:pt x="616242" y="8115"/>
                </a:lnTo>
                <a:lnTo>
                  <a:pt x="615099" y="7124"/>
                </a:lnTo>
                <a:lnTo>
                  <a:pt x="611365" y="5372"/>
                </a:lnTo>
                <a:lnTo>
                  <a:pt x="609790" y="4927"/>
                </a:lnTo>
                <a:lnTo>
                  <a:pt x="532790" y="4927"/>
                </a:lnTo>
                <a:lnTo>
                  <a:pt x="530491" y="5918"/>
                </a:lnTo>
                <a:lnTo>
                  <a:pt x="526542" y="9867"/>
                </a:lnTo>
                <a:lnTo>
                  <a:pt x="525551" y="12166"/>
                </a:lnTo>
                <a:lnTo>
                  <a:pt x="525551" y="255651"/>
                </a:lnTo>
                <a:lnTo>
                  <a:pt x="526542" y="257949"/>
                </a:lnTo>
                <a:lnTo>
                  <a:pt x="530491" y="261899"/>
                </a:lnTo>
                <a:lnTo>
                  <a:pt x="532790" y="262877"/>
                </a:lnTo>
                <a:lnTo>
                  <a:pt x="602424" y="262877"/>
                </a:lnTo>
                <a:lnTo>
                  <a:pt x="604837" y="261899"/>
                </a:lnTo>
                <a:lnTo>
                  <a:pt x="608787" y="257949"/>
                </a:lnTo>
                <a:lnTo>
                  <a:pt x="609790" y="255651"/>
                </a:lnTo>
                <a:lnTo>
                  <a:pt x="609790" y="133908"/>
                </a:lnTo>
                <a:lnTo>
                  <a:pt x="703440" y="260032"/>
                </a:lnTo>
                <a:lnTo>
                  <a:pt x="704748" y="260959"/>
                </a:lnTo>
                <a:lnTo>
                  <a:pt x="708266" y="262509"/>
                </a:lnTo>
                <a:lnTo>
                  <a:pt x="709688" y="262877"/>
                </a:lnTo>
                <a:lnTo>
                  <a:pt x="787336" y="262877"/>
                </a:lnTo>
                <a:lnTo>
                  <a:pt x="789749" y="261899"/>
                </a:lnTo>
                <a:lnTo>
                  <a:pt x="793699" y="257949"/>
                </a:lnTo>
                <a:lnTo>
                  <a:pt x="794689" y="255651"/>
                </a:lnTo>
                <a:lnTo>
                  <a:pt x="794689" y="12166"/>
                </a:lnTo>
                <a:close/>
              </a:path>
              <a:path w="1727200" h="273050" extrusionOk="0">
                <a:moveTo>
                  <a:pt x="1035507" y="202120"/>
                </a:moveTo>
                <a:lnTo>
                  <a:pt x="1034580" y="199707"/>
                </a:lnTo>
                <a:lnTo>
                  <a:pt x="1030846" y="195770"/>
                </a:lnTo>
                <a:lnTo>
                  <a:pt x="1028496" y="194779"/>
                </a:lnTo>
                <a:lnTo>
                  <a:pt x="906208" y="194779"/>
                </a:lnTo>
                <a:lnTo>
                  <a:pt x="906208" y="167132"/>
                </a:lnTo>
                <a:lnTo>
                  <a:pt x="1003274" y="166801"/>
                </a:lnTo>
                <a:lnTo>
                  <a:pt x="1005573" y="165823"/>
                </a:lnTo>
                <a:lnTo>
                  <a:pt x="1009523" y="161874"/>
                </a:lnTo>
                <a:lnTo>
                  <a:pt x="1010500" y="159461"/>
                </a:lnTo>
                <a:lnTo>
                  <a:pt x="1010500" y="106591"/>
                </a:lnTo>
                <a:lnTo>
                  <a:pt x="1009523" y="104292"/>
                </a:lnTo>
                <a:lnTo>
                  <a:pt x="1005573" y="100355"/>
                </a:lnTo>
                <a:lnTo>
                  <a:pt x="1003274" y="99352"/>
                </a:lnTo>
                <a:lnTo>
                  <a:pt x="906208" y="99352"/>
                </a:lnTo>
                <a:lnTo>
                  <a:pt x="906208" y="73037"/>
                </a:lnTo>
                <a:lnTo>
                  <a:pt x="1019390" y="73037"/>
                </a:lnTo>
                <a:lnTo>
                  <a:pt x="1021689" y="72059"/>
                </a:lnTo>
                <a:lnTo>
                  <a:pt x="1025639" y="68110"/>
                </a:lnTo>
                <a:lnTo>
                  <a:pt x="1026629" y="65697"/>
                </a:lnTo>
                <a:lnTo>
                  <a:pt x="1026629" y="12166"/>
                </a:lnTo>
                <a:lnTo>
                  <a:pt x="1025639" y="9867"/>
                </a:lnTo>
                <a:lnTo>
                  <a:pt x="1021689" y="5918"/>
                </a:lnTo>
                <a:lnTo>
                  <a:pt x="1019390" y="4927"/>
                </a:lnTo>
                <a:lnTo>
                  <a:pt x="822312" y="4927"/>
                </a:lnTo>
                <a:lnTo>
                  <a:pt x="820000" y="5918"/>
                </a:lnTo>
                <a:lnTo>
                  <a:pt x="816051" y="9867"/>
                </a:lnTo>
                <a:lnTo>
                  <a:pt x="815073" y="12166"/>
                </a:lnTo>
                <a:lnTo>
                  <a:pt x="815073" y="255638"/>
                </a:lnTo>
                <a:lnTo>
                  <a:pt x="816051" y="257949"/>
                </a:lnTo>
                <a:lnTo>
                  <a:pt x="820000" y="261899"/>
                </a:lnTo>
                <a:lnTo>
                  <a:pt x="822312" y="262877"/>
                </a:lnTo>
                <a:lnTo>
                  <a:pt x="824941" y="262877"/>
                </a:lnTo>
                <a:lnTo>
                  <a:pt x="1028496" y="262877"/>
                </a:lnTo>
                <a:lnTo>
                  <a:pt x="1030846" y="261899"/>
                </a:lnTo>
                <a:lnTo>
                  <a:pt x="1034580" y="257949"/>
                </a:lnTo>
                <a:lnTo>
                  <a:pt x="1035507" y="255638"/>
                </a:lnTo>
                <a:lnTo>
                  <a:pt x="1035507" y="202120"/>
                </a:lnTo>
                <a:close/>
              </a:path>
              <a:path w="1727200" h="273050" extrusionOk="0">
                <a:moveTo>
                  <a:pt x="1128293" y="12166"/>
                </a:moveTo>
                <a:lnTo>
                  <a:pt x="1127480" y="9867"/>
                </a:lnTo>
                <a:lnTo>
                  <a:pt x="1124191" y="5918"/>
                </a:lnTo>
                <a:lnTo>
                  <a:pt x="1122146" y="4927"/>
                </a:lnTo>
                <a:lnTo>
                  <a:pt x="1056132" y="4927"/>
                </a:lnTo>
                <a:lnTo>
                  <a:pt x="1054100" y="5918"/>
                </a:lnTo>
                <a:lnTo>
                  <a:pt x="1050810" y="9867"/>
                </a:lnTo>
                <a:lnTo>
                  <a:pt x="1049997" y="12166"/>
                </a:lnTo>
                <a:lnTo>
                  <a:pt x="1049997" y="255638"/>
                </a:lnTo>
                <a:lnTo>
                  <a:pt x="1050810" y="257949"/>
                </a:lnTo>
                <a:lnTo>
                  <a:pt x="1054100" y="261899"/>
                </a:lnTo>
                <a:lnTo>
                  <a:pt x="1056132" y="262877"/>
                </a:lnTo>
                <a:lnTo>
                  <a:pt x="1058545" y="262877"/>
                </a:lnTo>
                <a:lnTo>
                  <a:pt x="1122146" y="262877"/>
                </a:lnTo>
                <a:lnTo>
                  <a:pt x="1124191" y="261899"/>
                </a:lnTo>
                <a:lnTo>
                  <a:pt x="1127480" y="257949"/>
                </a:lnTo>
                <a:lnTo>
                  <a:pt x="1128293" y="255638"/>
                </a:lnTo>
                <a:lnTo>
                  <a:pt x="1128293" y="12166"/>
                </a:lnTo>
                <a:close/>
              </a:path>
              <a:path w="1727200" h="273050" extrusionOk="0">
                <a:moveTo>
                  <a:pt x="1439265" y="254952"/>
                </a:moveTo>
                <a:lnTo>
                  <a:pt x="1439113" y="251485"/>
                </a:lnTo>
                <a:lnTo>
                  <a:pt x="1436916" y="247751"/>
                </a:lnTo>
                <a:lnTo>
                  <a:pt x="1396136" y="178993"/>
                </a:lnTo>
                <a:lnTo>
                  <a:pt x="1391843" y="171754"/>
                </a:lnTo>
                <a:lnTo>
                  <a:pt x="1361567" y="146418"/>
                </a:lnTo>
                <a:lnTo>
                  <a:pt x="1367497" y="144437"/>
                </a:lnTo>
                <a:lnTo>
                  <a:pt x="1400784" y="121920"/>
                </a:lnTo>
                <a:lnTo>
                  <a:pt x="1406017" y="112864"/>
                </a:lnTo>
                <a:lnTo>
                  <a:pt x="1407883" y="109651"/>
                </a:lnTo>
                <a:lnTo>
                  <a:pt x="1412138" y="94780"/>
                </a:lnTo>
                <a:lnTo>
                  <a:pt x="1413560" y="77330"/>
                </a:lnTo>
                <a:lnTo>
                  <a:pt x="1412074" y="63830"/>
                </a:lnTo>
                <a:lnTo>
                  <a:pt x="1411833" y="61518"/>
                </a:lnTo>
                <a:lnTo>
                  <a:pt x="1385925" y="23698"/>
                </a:lnTo>
                <a:lnTo>
                  <a:pt x="1337983" y="6108"/>
                </a:lnTo>
                <a:lnTo>
                  <a:pt x="1322412" y="5207"/>
                </a:lnTo>
                <a:lnTo>
                  <a:pt x="1322412" y="79082"/>
                </a:lnTo>
                <a:lnTo>
                  <a:pt x="1322412" y="96850"/>
                </a:lnTo>
                <a:lnTo>
                  <a:pt x="1284681" y="112509"/>
                </a:lnTo>
                <a:lnTo>
                  <a:pt x="1273403" y="112864"/>
                </a:lnTo>
                <a:lnTo>
                  <a:pt x="1233919" y="112864"/>
                </a:lnTo>
                <a:lnTo>
                  <a:pt x="1233919" y="63830"/>
                </a:lnTo>
                <a:lnTo>
                  <a:pt x="1285240" y="63830"/>
                </a:lnTo>
                <a:lnTo>
                  <a:pt x="1322412" y="79082"/>
                </a:lnTo>
                <a:lnTo>
                  <a:pt x="1322412" y="5207"/>
                </a:lnTo>
                <a:lnTo>
                  <a:pt x="1317815" y="4940"/>
                </a:lnTo>
                <a:lnTo>
                  <a:pt x="1150010" y="4940"/>
                </a:lnTo>
                <a:lnTo>
                  <a:pt x="1147711" y="5930"/>
                </a:lnTo>
                <a:lnTo>
                  <a:pt x="1143762" y="9880"/>
                </a:lnTo>
                <a:lnTo>
                  <a:pt x="1142771" y="12179"/>
                </a:lnTo>
                <a:lnTo>
                  <a:pt x="1142771" y="255651"/>
                </a:lnTo>
                <a:lnTo>
                  <a:pt x="1143762" y="257949"/>
                </a:lnTo>
                <a:lnTo>
                  <a:pt x="1147711" y="261912"/>
                </a:lnTo>
                <a:lnTo>
                  <a:pt x="1150010" y="262890"/>
                </a:lnTo>
                <a:lnTo>
                  <a:pt x="1228534" y="262890"/>
                </a:lnTo>
                <a:lnTo>
                  <a:pt x="1230947" y="261912"/>
                </a:lnTo>
                <a:lnTo>
                  <a:pt x="1234897" y="257949"/>
                </a:lnTo>
                <a:lnTo>
                  <a:pt x="1235887" y="255651"/>
                </a:lnTo>
                <a:lnTo>
                  <a:pt x="1235887" y="171754"/>
                </a:lnTo>
                <a:lnTo>
                  <a:pt x="1279652" y="171754"/>
                </a:lnTo>
                <a:lnTo>
                  <a:pt x="1286446" y="172415"/>
                </a:lnTo>
                <a:lnTo>
                  <a:pt x="1288199" y="173736"/>
                </a:lnTo>
                <a:lnTo>
                  <a:pt x="1289304" y="174383"/>
                </a:lnTo>
                <a:lnTo>
                  <a:pt x="1290345" y="175272"/>
                </a:lnTo>
                <a:lnTo>
                  <a:pt x="1292313" y="177469"/>
                </a:lnTo>
                <a:lnTo>
                  <a:pt x="1293253" y="178562"/>
                </a:lnTo>
                <a:lnTo>
                  <a:pt x="1294117" y="179654"/>
                </a:lnTo>
                <a:lnTo>
                  <a:pt x="1293799" y="178993"/>
                </a:lnTo>
                <a:lnTo>
                  <a:pt x="1335913" y="257302"/>
                </a:lnTo>
                <a:lnTo>
                  <a:pt x="1343037" y="262890"/>
                </a:lnTo>
                <a:lnTo>
                  <a:pt x="1432521" y="262890"/>
                </a:lnTo>
                <a:lnTo>
                  <a:pt x="1435544" y="261302"/>
                </a:lnTo>
                <a:lnTo>
                  <a:pt x="1439265" y="254952"/>
                </a:lnTo>
                <a:close/>
              </a:path>
              <a:path w="1727200" h="273050" extrusionOk="0">
                <a:moveTo>
                  <a:pt x="1727098" y="133591"/>
                </a:moveTo>
                <a:lnTo>
                  <a:pt x="1724660" y="102006"/>
                </a:lnTo>
                <a:lnTo>
                  <a:pt x="1717840" y="76669"/>
                </a:lnTo>
                <a:lnTo>
                  <a:pt x="1717319" y="74726"/>
                </a:lnTo>
                <a:lnTo>
                  <a:pt x="1687944" y="33070"/>
                </a:lnTo>
                <a:lnTo>
                  <a:pt x="1639506" y="8267"/>
                </a:lnTo>
                <a:lnTo>
                  <a:pt x="1635963" y="7569"/>
                </a:lnTo>
                <a:lnTo>
                  <a:pt x="1635963" y="133591"/>
                </a:lnTo>
                <a:lnTo>
                  <a:pt x="1634947" y="146862"/>
                </a:lnTo>
                <a:lnTo>
                  <a:pt x="1610614" y="182448"/>
                </a:lnTo>
                <a:lnTo>
                  <a:pt x="1572463" y="190500"/>
                </a:lnTo>
                <a:lnTo>
                  <a:pt x="1557921" y="189598"/>
                </a:lnTo>
                <a:lnTo>
                  <a:pt x="1518361" y="168160"/>
                </a:lnTo>
                <a:lnTo>
                  <a:pt x="1509293" y="133591"/>
                </a:lnTo>
                <a:lnTo>
                  <a:pt x="1510309" y="120319"/>
                </a:lnTo>
                <a:lnTo>
                  <a:pt x="1534401" y="84709"/>
                </a:lnTo>
                <a:lnTo>
                  <a:pt x="1572463" y="76669"/>
                </a:lnTo>
                <a:lnTo>
                  <a:pt x="1587017" y="77558"/>
                </a:lnTo>
                <a:lnTo>
                  <a:pt x="1626806" y="99009"/>
                </a:lnTo>
                <a:lnTo>
                  <a:pt x="1635963" y="133591"/>
                </a:lnTo>
                <a:lnTo>
                  <a:pt x="1635963" y="7569"/>
                </a:lnTo>
                <a:lnTo>
                  <a:pt x="1608302" y="2070"/>
                </a:lnTo>
                <a:lnTo>
                  <a:pt x="1572463" y="0"/>
                </a:lnTo>
                <a:lnTo>
                  <a:pt x="1536623" y="2070"/>
                </a:lnTo>
                <a:lnTo>
                  <a:pt x="1478876" y="18605"/>
                </a:lnTo>
                <a:lnTo>
                  <a:pt x="1439849" y="51752"/>
                </a:lnTo>
                <a:lnTo>
                  <a:pt x="1420279" y="102006"/>
                </a:lnTo>
                <a:lnTo>
                  <a:pt x="1417828" y="133591"/>
                </a:lnTo>
                <a:lnTo>
                  <a:pt x="1420279" y="165150"/>
                </a:lnTo>
                <a:lnTo>
                  <a:pt x="1439849" y="215328"/>
                </a:lnTo>
                <a:lnTo>
                  <a:pt x="1478876" y="248323"/>
                </a:lnTo>
                <a:lnTo>
                  <a:pt x="1536623" y="264782"/>
                </a:lnTo>
                <a:lnTo>
                  <a:pt x="1572463" y="266839"/>
                </a:lnTo>
                <a:lnTo>
                  <a:pt x="1608302" y="264782"/>
                </a:lnTo>
                <a:lnTo>
                  <a:pt x="1666049" y="248323"/>
                </a:lnTo>
                <a:lnTo>
                  <a:pt x="1705076" y="215328"/>
                </a:lnTo>
                <a:lnTo>
                  <a:pt x="1717827" y="190500"/>
                </a:lnTo>
                <a:lnTo>
                  <a:pt x="1724660" y="165150"/>
                </a:lnTo>
                <a:lnTo>
                  <a:pt x="1727098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7" name="Google Shape;1157;p24"/>
          <p:cNvGrpSpPr/>
          <p:nvPr/>
        </p:nvGrpSpPr>
        <p:grpSpPr>
          <a:xfrm>
            <a:off x="3317434" y="5000569"/>
            <a:ext cx="66161" cy="68775"/>
            <a:chOff x="3230345" y="7797184"/>
            <a:chExt cx="103162" cy="107238"/>
          </a:xfrm>
        </p:grpSpPr>
        <p:pic>
          <p:nvPicPr>
            <p:cNvPr id="1158" name="Google Shape;1158;p24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230345" y="7797184"/>
              <a:ext cx="103162" cy="10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p24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230345" y="7797184"/>
              <a:ext cx="103162" cy="107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0" name="Google Shape;1160;p24"/>
          <p:cNvGrpSpPr/>
          <p:nvPr/>
        </p:nvGrpSpPr>
        <p:grpSpPr>
          <a:xfrm>
            <a:off x="3424175" y="5000569"/>
            <a:ext cx="70657" cy="68857"/>
            <a:chOff x="3396781" y="7797184"/>
            <a:chExt cx="110172" cy="107365"/>
          </a:xfrm>
        </p:grpSpPr>
        <p:pic>
          <p:nvPicPr>
            <p:cNvPr id="1161" name="Google Shape;1161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3396781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2" name="Google Shape;1162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3396781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3" name="Google Shape;1163;p24"/>
          <p:cNvGrpSpPr/>
          <p:nvPr/>
        </p:nvGrpSpPr>
        <p:grpSpPr>
          <a:xfrm>
            <a:off x="3531813" y="5001650"/>
            <a:ext cx="67871" cy="67154"/>
            <a:chOff x="3564618" y="7798869"/>
            <a:chExt cx="105829" cy="104711"/>
          </a:xfrm>
        </p:grpSpPr>
        <p:pic>
          <p:nvPicPr>
            <p:cNvPr id="1164" name="Google Shape;1164;p24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3564618" y="7798869"/>
              <a:ext cx="105829" cy="10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5" name="Google Shape;1165;p24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3564618" y="7798869"/>
              <a:ext cx="105829" cy="1047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6" name="Google Shape;1166;p24"/>
          <p:cNvGrpSpPr/>
          <p:nvPr/>
        </p:nvGrpSpPr>
        <p:grpSpPr>
          <a:xfrm>
            <a:off x="3642874" y="5001651"/>
            <a:ext cx="50497" cy="66706"/>
            <a:chOff x="3737791" y="7798869"/>
            <a:chExt cx="78739" cy="104012"/>
          </a:xfrm>
        </p:grpSpPr>
        <p:pic>
          <p:nvPicPr>
            <p:cNvPr id="1167" name="Google Shape;1167;p24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3737791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8" name="Google Shape;1168;p24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3737791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9" name="Google Shape;1169;p24"/>
          <p:cNvGrpSpPr/>
          <p:nvPr/>
        </p:nvGrpSpPr>
        <p:grpSpPr>
          <a:xfrm>
            <a:off x="3739987" y="5001654"/>
            <a:ext cx="58236" cy="66698"/>
            <a:chOff x="3889214" y="7798875"/>
            <a:chExt cx="90805" cy="104000"/>
          </a:xfrm>
        </p:grpSpPr>
        <p:pic>
          <p:nvPicPr>
            <p:cNvPr id="1170" name="Google Shape;1170;p24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3889214" y="7798875"/>
              <a:ext cx="90805" cy="1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1" name="Google Shape;1171;p24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3889214" y="7798875"/>
              <a:ext cx="90805" cy="1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2" name="Google Shape;1172;p24"/>
          <p:cNvGrpSpPr/>
          <p:nvPr/>
        </p:nvGrpSpPr>
        <p:grpSpPr>
          <a:xfrm>
            <a:off x="3844748" y="5001651"/>
            <a:ext cx="60671" cy="66706"/>
            <a:chOff x="4052563" y="7798869"/>
            <a:chExt cx="94602" cy="104012"/>
          </a:xfrm>
        </p:grpSpPr>
        <p:pic>
          <p:nvPicPr>
            <p:cNvPr id="1173" name="Google Shape;1173;p24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4052563" y="7798869"/>
              <a:ext cx="94602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4" name="Google Shape;1174;p24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4052563" y="7798869"/>
              <a:ext cx="94602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5" name="Google Shape;1175;p24"/>
          <p:cNvGrpSpPr/>
          <p:nvPr/>
        </p:nvGrpSpPr>
        <p:grpSpPr>
          <a:xfrm>
            <a:off x="3950501" y="5000569"/>
            <a:ext cx="70657" cy="68857"/>
            <a:chOff x="4217460" y="7797184"/>
            <a:chExt cx="110172" cy="107365"/>
          </a:xfrm>
        </p:grpSpPr>
        <p:pic>
          <p:nvPicPr>
            <p:cNvPr id="1176" name="Google Shape;1176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217460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217460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8" name="Google Shape;1178;p24"/>
          <p:cNvGrpSpPr/>
          <p:nvPr/>
        </p:nvGrpSpPr>
        <p:grpSpPr>
          <a:xfrm>
            <a:off x="4120780" y="5001651"/>
            <a:ext cx="61119" cy="66706"/>
            <a:chOff x="4482969" y="7798869"/>
            <a:chExt cx="95300" cy="104012"/>
          </a:xfrm>
        </p:grpSpPr>
        <p:pic>
          <p:nvPicPr>
            <p:cNvPr id="1179" name="Google Shape;1179;p24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4482969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0" name="Google Shape;1180;p24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4482969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1" name="Google Shape;1181;p24"/>
          <p:cNvGrpSpPr/>
          <p:nvPr/>
        </p:nvGrpSpPr>
        <p:grpSpPr>
          <a:xfrm>
            <a:off x="4223198" y="5000569"/>
            <a:ext cx="70657" cy="68857"/>
            <a:chOff x="4642665" y="7797184"/>
            <a:chExt cx="110172" cy="107365"/>
          </a:xfrm>
        </p:grpSpPr>
        <p:pic>
          <p:nvPicPr>
            <p:cNvPr id="1182" name="Google Shape;1182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642665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p2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642665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4" name="Google Shape;1184;p24"/>
          <p:cNvGrpSpPr/>
          <p:nvPr/>
        </p:nvGrpSpPr>
        <p:grpSpPr>
          <a:xfrm>
            <a:off x="4393480" y="5001651"/>
            <a:ext cx="50497" cy="66706"/>
            <a:chOff x="4908179" y="7798869"/>
            <a:chExt cx="78739" cy="104012"/>
          </a:xfrm>
        </p:grpSpPr>
        <p:pic>
          <p:nvPicPr>
            <p:cNvPr id="1185" name="Google Shape;1185;p24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908179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6" name="Google Shape;1186;p24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908179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7" name="Google Shape;1187;p24"/>
          <p:cNvGrpSpPr/>
          <p:nvPr/>
        </p:nvGrpSpPr>
        <p:grpSpPr>
          <a:xfrm>
            <a:off x="4484831" y="5000570"/>
            <a:ext cx="61388" cy="68775"/>
            <a:chOff x="5050620" y="7797186"/>
            <a:chExt cx="95719" cy="107238"/>
          </a:xfrm>
        </p:grpSpPr>
        <p:pic>
          <p:nvPicPr>
            <p:cNvPr id="1188" name="Google Shape;1188;p24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5050620" y="7797186"/>
              <a:ext cx="95719" cy="10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9" name="Google Shape;1189;p24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5050620" y="7797186"/>
              <a:ext cx="95719" cy="107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0" name="Google Shape;1190;p24"/>
          <p:cNvSpPr/>
          <p:nvPr/>
        </p:nvSpPr>
        <p:spPr>
          <a:xfrm>
            <a:off x="4583199" y="5001942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1" name="Google Shape;1191;p24"/>
          <p:cNvGrpSpPr/>
          <p:nvPr/>
        </p:nvGrpSpPr>
        <p:grpSpPr>
          <a:xfrm>
            <a:off x="4672850" y="5001205"/>
            <a:ext cx="68588" cy="67146"/>
            <a:chOff x="5343790" y="7798175"/>
            <a:chExt cx="106946" cy="104698"/>
          </a:xfrm>
        </p:grpSpPr>
        <p:pic>
          <p:nvPicPr>
            <p:cNvPr id="1192" name="Google Shape;1192;p2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5343790" y="7798175"/>
              <a:ext cx="106946" cy="104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3" name="Google Shape;1193;p2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5343790" y="7798175"/>
              <a:ext cx="106946" cy="1046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4" name="Google Shape;1194;p24"/>
          <p:cNvGrpSpPr/>
          <p:nvPr/>
        </p:nvGrpSpPr>
        <p:grpSpPr>
          <a:xfrm>
            <a:off x="4784628" y="5001651"/>
            <a:ext cx="61119" cy="66706"/>
            <a:chOff x="5518081" y="7798869"/>
            <a:chExt cx="95300" cy="104012"/>
          </a:xfrm>
        </p:grpSpPr>
        <p:pic>
          <p:nvPicPr>
            <p:cNvPr id="1195" name="Google Shape;1195;p24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5518081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6" name="Google Shape;1196;p24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5518081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7" name="Google Shape;1197;p24"/>
          <p:cNvGrpSpPr/>
          <p:nvPr/>
        </p:nvGrpSpPr>
        <p:grpSpPr>
          <a:xfrm>
            <a:off x="4887049" y="5000569"/>
            <a:ext cx="70665" cy="68857"/>
            <a:chOff x="5677781" y="7797184"/>
            <a:chExt cx="110185" cy="107365"/>
          </a:xfrm>
        </p:grpSpPr>
        <p:pic>
          <p:nvPicPr>
            <p:cNvPr id="1198" name="Google Shape;1198;p24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5677781" y="7797184"/>
              <a:ext cx="110185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9" name="Google Shape;1199;p24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5677781" y="7797184"/>
              <a:ext cx="110185" cy="107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0" name="Google Shape;1200;p24"/>
          <p:cNvSpPr/>
          <p:nvPr/>
        </p:nvSpPr>
        <p:spPr>
          <a:xfrm>
            <a:off x="3121591" y="5585907"/>
            <a:ext cx="2032151" cy="5294"/>
          </a:xfrm>
          <a:custGeom>
            <a:avLst/>
            <a:gdLst/>
            <a:ahLst/>
            <a:cxnLst/>
            <a:rect l="l" t="t" r="r" b="b"/>
            <a:pathLst>
              <a:path w="3168650" h="8254" extrusionOk="0">
                <a:moveTo>
                  <a:pt x="3168345" y="0"/>
                </a:moveTo>
                <a:lnTo>
                  <a:pt x="0" y="0"/>
                </a:lnTo>
                <a:lnTo>
                  <a:pt x="0" y="7734"/>
                </a:lnTo>
                <a:lnTo>
                  <a:pt x="3168345" y="7734"/>
                </a:lnTo>
                <a:lnTo>
                  <a:pt x="3168345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1" name="Google Shape;1201;p24"/>
          <p:cNvGrpSpPr/>
          <p:nvPr/>
        </p:nvGrpSpPr>
        <p:grpSpPr>
          <a:xfrm>
            <a:off x="3427685" y="5631600"/>
            <a:ext cx="54489" cy="58569"/>
            <a:chOff x="3402255" y="8781124"/>
            <a:chExt cx="84962" cy="91325"/>
          </a:xfrm>
        </p:grpSpPr>
        <p:pic>
          <p:nvPicPr>
            <p:cNvPr id="1202" name="Google Shape;1202;p24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3402255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p24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3402255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4" name="Google Shape;1204;p24"/>
          <p:cNvGrpSpPr/>
          <p:nvPr/>
        </p:nvGrpSpPr>
        <p:grpSpPr>
          <a:xfrm>
            <a:off x="3510904" y="5631206"/>
            <a:ext cx="54725" cy="58569"/>
            <a:chOff x="3532014" y="8780510"/>
            <a:chExt cx="85331" cy="91325"/>
          </a:xfrm>
        </p:grpSpPr>
        <p:pic>
          <p:nvPicPr>
            <p:cNvPr id="1205" name="Google Shape;1205;p24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3532014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6" name="Google Shape;1206;p24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3532014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7" name="Google Shape;1207;p24"/>
          <p:cNvGrpSpPr/>
          <p:nvPr/>
        </p:nvGrpSpPr>
        <p:grpSpPr>
          <a:xfrm>
            <a:off x="3604725" y="5631600"/>
            <a:ext cx="59905" cy="58179"/>
            <a:chOff x="3678306" y="8781124"/>
            <a:chExt cx="93408" cy="90716"/>
          </a:xfrm>
        </p:grpSpPr>
        <p:pic>
          <p:nvPicPr>
            <p:cNvPr id="1208" name="Google Shape;1208;p24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3678306" y="8781124"/>
              <a:ext cx="93408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24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3678306" y="8781124"/>
              <a:ext cx="93408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0" name="Google Shape;1210;p24"/>
          <p:cNvGrpSpPr/>
          <p:nvPr/>
        </p:nvGrpSpPr>
        <p:grpSpPr>
          <a:xfrm>
            <a:off x="3705217" y="5630653"/>
            <a:ext cx="59360" cy="60068"/>
            <a:chOff x="3835000" y="8779648"/>
            <a:chExt cx="92557" cy="93662"/>
          </a:xfrm>
        </p:grpSpPr>
        <p:pic>
          <p:nvPicPr>
            <p:cNvPr id="1211" name="Google Shape;1211;p24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835000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p24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835000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3" name="Google Shape;1213;p24"/>
          <p:cNvGrpSpPr/>
          <p:nvPr/>
        </p:nvGrpSpPr>
        <p:grpSpPr>
          <a:xfrm>
            <a:off x="3800293" y="5630656"/>
            <a:ext cx="49000" cy="59905"/>
            <a:chOff x="3983248" y="8779652"/>
            <a:chExt cx="76403" cy="93408"/>
          </a:xfrm>
        </p:grpSpPr>
        <p:pic>
          <p:nvPicPr>
            <p:cNvPr id="1214" name="Google Shape;1214;p24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3983248" y="8779652"/>
              <a:ext cx="76403" cy="93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24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3983248" y="8779652"/>
              <a:ext cx="76403" cy="934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6" name="Google Shape;1216;p24"/>
          <p:cNvGrpSpPr/>
          <p:nvPr/>
        </p:nvGrpSpPr>
        <p:grpSpPr>
          <a:xfrm>
            <a:off x="3934859" y="5631600"/>
            <a:ext cx="54489" cy="58569"/>
            <a:chOff x="4193071" y="8781124"/>
            <a:chExt cx="84962" cy="91325"/>
          </a:xfrm>
        </p:grpSpPr>
        <p:pic>
          <p:nvPicPr>
            <p:cNvPr id="1217" name="Google Shape;1217;p24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4193071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8" name="Google Shape;1218;p24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4193071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9" name="Google Shape;1219;p24"/>
          <p:cNvSpPr/>
          <p:nvPr/>
        </p:nvSpPr>
        <p:spPr>
          <a:xfrm>
            <a:off x="4029070" y="5631599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242" y="0"/>
                </a:moveTo>
                <a:lnTo>
                  <a:pt x="0" y="0"/>
                </a:lnTo>
                <a:lnTo>
                  <a:pt x="0" y="90716"/>
                </a:lnTo>
                <a:lnTo>
                  <a:pt x="12242" y="90716"/>
                </a:lnTo>
                <a:lnTo>
                  <a:pt x="122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0" name="Google Shape;1220;p24"/>
          <p:cNvGrpSpPr/>
          <p:nvPr/>
        </p:nvGrpSpPr>
        <p:grpSpPr>
          <a:xfrm>
            <a:off x="4081513" y="5631596"/>
            <a:ext cx="46320" cy="58179"/>
            <a:chOff x="4421743" y="8781118"/>
            <a:chExt cx="72224" cy="90716"/>
          </a:xfrm>
        </p:grpSpPr>
        <p:pic>
          <p:nvPicPr>
            <p:cNvPr id="1221" name="Google Shape;1221;p24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4421743" y="8781118"/>
              <a:ext cx="72224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p24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4421743" y="8781118"/>
              <a:ext cx="72224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3" name="Google Shape;1223;p24"/>
          <p:cNvGrpSpPr/>
          <p:nvPr/>
        </p:nvGrpSpPr>
        <p:grpSpPr>
          <a:xfrm>
            <a:off x="4163324" y="5631206"/>
            <a:ext cx="54725" cy="58569"/>
            <a:chOff x="4549306" y="8780510"/>
            <a:chExt cx="85331" cy="91325"/>
          </a:xfrm>
        </p:grpSpPr>
        <p:pic>
          <p:nvPicPr>
            <p:cNvPr id="1224" name="Google Shape;1224;p24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4549306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24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4549306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6" name="Google Shape;1226;p24"/>
          <p:cNvGrpSpPr/>
          <p:nvPr/>
        </p:nvGrpSpPr>
        <p:grpSpPr>
          <a:xfrm>
            <a:off x="4257140" y="5631596"/>
            <a:ext cx="46328" cy="58179"/>
            <a:chOff x="4695590" y="8781118"/>
            <a:chExt cx="72237" cy="90716"/>
          </a:xfrm>
        </p:grpSpPr>
        <p:pic>
          <p:nvPicPr>
            <p:cNvPr id="1227" name="Google Shape;1227;p24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4695590" y="8781118"/>
              <a:ext cx="72237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Google Shape;1228;p24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4695590" y="8781118"/>
              <a:ext cx="72237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9" name="Google Shape;1229;p24"/>
          <p:cNvGrpSpPr/>
          <p:nvPr/>
        </p:nvGrpSpPr>
        <p:grpSpPr>
          <a:xfrm>
            <a:off x="4390845" y="5630653"/>
            <a:ext cx="59360" cy="60068"/>
            <a:chOff x="4904071" y="8779648"/>
            <a:chExt cx="92557" cy="93662"/>
          </a:xfrm>
        </p:grpSpPr>
        <p:pic>
          <p:nvPicPr>
            <p:cNvPr id="1230" name="Google Shape;1230;p24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4904071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24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4904071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2" name="Google Shape;1232;p24"/>
          <p:cNvSpPr/>
          <p:nvPr/>
        </p:nvSpPr>
        <p:spPr>
          <a:xfrm>
            <a:off x="4535300" y="5631599"/>
            <a:ext cx="24435" cy="58643"/>
          </a:xfrm>
          <a:custGeom>
            <a:avLst/>
            <a:gdLst/>
            <a:ahLst/>
            <a:cxnLst/>
            <a:rect l="l" t="t" r="r" b="b"/>
            <a:pathLst>
              <a:path w="38100" h="91440" extrusionOk="0">
                <a:moveTo>
                  <a:pt x="37579" y="0"/>
                </a:moveTo>
                <a:lnTo>
                  <a:pt x="25336" y="0"/>
                </a:lnTo>
                <a:lnTo>
                  <a:pt x="25336" y="74676"/>
                </a:lnTo>
                <a:lnTo>
                  <a:pt x="21056" y="79336"/>
                </a:lnTo>
                <a:lnTo>
                  <a:pt x="0" y="79336"/>
                </a:lnTo>
                <a:lnTo>
                  <a:pt x="0" y="90716"/>
                </a:lnTo>
                <a:lnTo>
                  <a:pt x="10274" y="90843"/>
                </a:lnTo>
                <a:lnTo>
                  <a:pt x="21932" y="89484"/>
                </a:lnTo>
                <a:lnTo>
                  <a:pt x="30492" y="85001"/>
                </a:lnTo>
                <a:lnTo>
                  <a:pt x="35775" y="76796"/>
                </a:lnTo>
                <a:lnTo>
                  <a:pt x="37579" y="64274"/>
                </a:lnTo>
                <a:lnTo>
                  <a:pt x="3757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3" name="Google Shape;1233;p24"/>
          <p:cNvGrpSpPr/>
          <p:nvPr/>
        </p:nvGrpSpPr>
        <p:grpSpPr>
          <a:xfrm>
            <a:off x="4599603" y="5630653"/>
            <a:ext cx="59352" cy="60068"/>
            <a:chOff x="5229579" y="8779648"/>
            <a:chExt cx="92544" cy="93662"/>
          </a:xfrm>
        </p:grpSpPr>
        <p:pic>
          <p:nvPicPr>
            <p:cNvPr id="1234" name="Google Shape;1234;p24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522957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p24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522957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6" name="Google Shape;1236;p24"/>
          <p:cNvGrpSpPr/>
          <p:nvPr/>
        </p:nvGrpSpPr>
        <p:grpSpPr>
          <a:xfrm>
            <a:off x="4696246" y="5630653"/>
            <a:ext cx="55043" cy="59987"/>
            <a:chOff x="5380270" y="8779648"/>
            <a:chExt cx="85826" cy="93535"/>
          </a:xfrm>
        </p:grpSpPr>
        <p:pic>
          <p:nvPicPr>
            <p:cNvPr id="1237" name="Google Shape;1237;p24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5380270" y="8779648"/>
              <a:ext cx="85826" cy="9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24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5380270" y="8779648"/>
              <a:ext cx="85826" cy="93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9" name="Google Shape;1239;p24"/>
          <p:cNvGrpSpPr/>
          <p:nvPr/>
        </p:nvGrpSpPr>
        <p:grpSpPr>
          <a:xfrm>
            <a:off x="4788103" y="5630653"/>
            <a:ext cx="59352" cy="60068"/>
            <a:chOff x="5523499" y="8779648"/>
            <a:chExt cx="92544" cy="93662"/>
          </a:xfrm>
        </p:grpSpPr>
        <p:pic>
          <p:nvPicPr>
            <p:cNvPr id="1240" name="Google Shape;1240;p24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552349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1" name="Google Shape;1241;p24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552349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2" name="Google Shape;1242;p24"/>
          <p:cNvGrpSpPr/>
          <p:nvPr/>
        </p:nvGrpSpPr>
        <p:grpSpPr>
          <a:xfrm>
            <a:off x="6618030" y="4808052"/>
            <a:ext cx="2767318" cy="776151"/>
            <a:chOff x="8376831" y="7497000"/>
            <a:chExt cx="4314966" cy="1210221"/>
          </a:xfrm>
        </p:grpSpPr>
        <p:pic>
          <p:nvPicPr>
            <p:cNvPr id="1243" name="Google Shape;1243;p24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8542623" y="7532853"/>
              <a:ext cx="876599" cy="1106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4" name="Google Shape;1244;p24"/>
            <p:cNvSpPr/>
            <p:nvPr/>
          </p:nvSpPr>
          <p:spPr>
            <a:xfrm>
              <a:off x="9532061" y="7987233"/>
              <a:ext cx="712470" cy="267335"/>
            </a:xfrm>
            <a:custGeom>
              <a:avLst/>
              <a:gdLst/>
              <a:ahLst/>
              <a:cxnLst/>
              <a:rect l="l" t="t" r="r" b="b"/>
              <a:pathLst>
                <a:path w="712470" h="267334" extrusionOk="0">
                  <a:moveTo>
                    <a:pt x="296494" y="254952"/>
                  </a:moveTo>
                  <a:lnTo>
                    <a:pt x="296341" y="251485"/>
                  </a:lnTo>
                  <a:lnTo>
                    <a:pt x="294144" y="247751"/>
                  </a:lnTo>
                  <a:lnTo>
                    <a:pt x="253365" y="178993"/>
                  </a:lnTo>
                  <a:lnTo>
                    <a:pt x="249072" y="171754"/>
                  </a:lnTo>
                  <a:lnTo>
                    <a:pt x="218795" y="146431"/>
                  </a:lnTo>
                  <a:lnTo>
                    <a:pt x="224726" y="144449"/>
                  </a:lnTo>
                  <a:lnTo>
                    <a:pt x="258013" y="121932"/>
                  </a:lnTo>
                  <a:lnTo>
                    <a:pt x="270789" y="77330"/>
                  </a:lnTo>
                  <a:lnTo>
                    <a:pt x="269316" y="63842"/>
                  </a:lnTo>
                  <a:lnTo>
                    <a:pt x="243141" y="23698"/>
                  </a:lnTo>
                  <a:lnTo>
                    <a:pt x="195224" y="6121"/>
                  </a:lnTo>
                  <a:lnTo>
                    <a:pt x="179641" y="5219"/>
                  </a:lnTo>
                  <a:lnTo>
                    <a:pt x="179641" y="79095"/>
                  </a:lnTo>
                  <a:lnTo>
                    <a:pt x="179641" y="96862"/>
                  </a:lnTo>
                  <a:lnTo>
                    <a:pt x="141909" y="112522"/>
                  </a:lnTo>
                  <a:lnTo>
                    <a:pt x="130619" y="112864"/>
                  </a:lnTo>
                  <a:lnTo>
                    <a:pt x="91147" y="112864"/>
                  </a:lnTo>
                  <a:lnTo>
                    <a:pt x="91147" y="63842"/>
                  </a:lnTo>
                  <a:lnTo>
                    <a:pt x="142468" y="63842"/>
                  </a:lnTo>
                  <a:lnTo>
                    <a:pt x="179641" y="79095"/>
                  </a:lnTo>
                  <a:lnTo>
                    <a:pt x="179641" y="5219"/>
                  </a:lnTo>
                  <a:lnTo>
                    <a:pt x="175044" y="4940"/>
                  </a:lnTo>
                  <a:lnTo>
                    <a:pt x="7239" y="4940"/>
                  </a:lnTo>
                  <a:lnTo>
                    <a:pt x="4940" y="5930"/>
                  </a:lnTo>
                  <a:lnTo>
                    <a:pt x="990" y="9880"/>
                  </a:lnTo>
                  <a:lnTo>
                    <a:pt x="0" y="12179"/>
                  </a:lnTo>
                  <a:lnTo>
                    <a:pt x="0" y="255663"/>
                  </a:lnTo>
                  <a:lnTo>
                    <a:pt x="990" y="257962"/>
                  </a:lnTo>
                  <a:lnTo>
                    <a:pt x="4940" y="261912"/>
                  </a:lnTo>
                  <a:lnTo>
                    <a:pt x="7239" y="262890"/>
                  </a:lnTo>
                  <a:lnTo>
                    <a:pt x="85763" y="262890"/>
                  </a:lnTo>
                  <a:lnTo>
                    <a:pt x="88176" y="261912"/>
                  </a:lnTo>
                  <a:lnTo>
                    <a:pt x="92125" y="257962"/>
                  </a:lnTo>
                  <a:lnTo>
                    <a:pt x="93116" y="255663"/>
                  </a:lnTo>
                  <a:lnTo>
                    <a:pt x="93116" y="171754"/>
                  </a:lnTo>
                  <a:lnTo>
                    <a:pt x="136880" y="171754"/>
                  </a:lnTo>
                  <a:lnTo>
                    <a:pt x="143662" y="172415"/>
                  </a:lnTo>
                  <a:lnTo>
                    <a:pt x="145427" y="173736"/>
                  </a:lnTo>
                  <a:lnTo>
                    <a:pt x="146532" y="174383"/>
                  </a:lnTo>
                  <a:lnTo>
                    <a:pt x="147574" y="175272"/>
                  </a:lnTo>
                  <a:lnTo>
                    <a:pt x="149542" y="177469"/>
                  </a:lnTo>
                  <a:lnTo>
                    <a:pt x="150469" y="178562"/>
                  </a:lnTo>
                  <a:lnTo>
                    <a:pt x="151345" y="179654"/>
                  </a:lnTo>
                  <a:lnTo>
                    <a:pt x="151015" y="178993"/>
                  </a:lnTo>
                  <a:lnTo>
                    <a:pt x="193141" y="257302"/>
                  </a:lnTo>
                  <a:lnTo>
                    <a:pt x="200266" y="262890"/>
                  </a:lnTo>
                  <a:lnTo>
                    <a:pt x="289750" y="262890"/>
                  </a:lnTo>
                  <a:lnTo>
                    <a:pt x="292773" y="261302"/>
                  </a:lnTo>
                  <a:lnTo>
                    <a:pt x="296494" y="254952"/>
                  </a:lnTo>
                  <a:close/>
                </a:path>
                <a:path w="712470" h="267334" extrusionOk="0">
                  <a:moveTo>
                    <a:pt x="388569" y="12179"/>
                  </a:moveTo>
                  <a:lnTo>
                    <a:pt x="387756" y="9880"/>
                  </a:lnTo>
                  <a:lnTo>
                    <a:pt x="384467" y="5930"/>
                  </a:lnTo>
                  <a:lnTo>
                    <a:pt x="382422" y="4940"/>
                  </a:lnTo>
                  <a:lnTo>
                    <a:pt x="316407" y="4940"/>
                  </a:lnTo>
                  <a:lnTo>
                    <a:pt x="314375" y="5930"/>
                  </a:lnTo>
                  <a:lnTo>
                    <a:pt x="311086" y="9880"/>
                  </a:lnTo>
                  <a:lnTo>
                    <a:pt x="310261" y="12179"/>
                  </a:lnTo>
                  <a:lnTo>
                    <a:pt x="310261" y="255651"/>
                  </a:lnTo>
                  <a:lnTo>
                    <a:pt x="311086" y="257962"/>
                  </a:lnTo>
                  <a:lnTo>
                    <a:pt x="314375" y="261912"/>
                  </a:lnTo>
                  <a:lnTo>
                    <a:pt x="316407" y="262890"/>
                  </a:lnTo>
                  <a:lnTo>
                    <a:pt x="318820" y="262890"/>
                  </a:lnTo>
                  <a:lnTo>
                    <a:pt x="382422" y="262890"/>
                  </a:lnTo>
                  <a:lnTo>
                    <a:pt x="384467" y="261912"/>
                  </a:lnTo>
                  <a:lnTo>
                    <a:pt x="387756" y="257962"/>
                  </a:lnTo>
                  <a:lnTo>
                    <a:pt x="388569" y="255651"/>
                  </a:lnTo>
                  <a:lnTo>
                    <a:pt x="388569" y="12179"/>
                  </a:lnTo>
                  <a:close/>
                </a:path>
                <a:path w="712470" h="267334" extrusionOk="0">
                  <a:moveTo>
                    <a:pt x="712317" y="133591"/>
                  </a:moveTo>
                  <a:lnTo>
                    <a:pt x="703046" y="76669"/>
                  </a:lnTo>
                  <a:lnTo>
                    <a:pt x="673163" y="33070"/>
                  </a:lnTo>
                  <a:lnTo>
                    <a:pt x="624713" y="8280"/>
                  </a:lnTo>
                  <a:lnTo>
                    <a:pt x="621182" y="7581"/>
                  </a:lnTo>
                  <a:lnTo>
                    <a:pt x="621182" y="133591"/>
                  </a:lnTo>
                  <a:lnTo>
                    <a:pt x="620166" y="146875"/>
                  </a:lnTo>
                  <a:lnTo>
                    <a:pt x="595845" y="182460"/>
                  </a:lnTo>
                  <a:lnTo>
                    <a:pt x="557682" y="190512"/>
                  </a:lnTo>
                  <a:lnTo>
                    <a:pt x="543140" y="189623"/>
                  </a:lnTo>
                  <a:lnTo>
                    <a:pt x="503580" y="168173"/>
                  </a:lnTo>
                  <a:lnTo>
                    <a:pt x="494512" y="133591"/>
                  </a:lnTo>
                  <a:lnTo>
                    <a:pt x="495528" y="120319"/>
                  </a:lnTo>
                  <a:lnTo>
                    <a:pt x="519620" y="84721"/>
                  </a:lnTo>
                  <a:lnTo>
                    <a:pt x="557682" y="76669"/>
                  </a:lnTo>
                  <a:lnTo>
                    <a:pt x="572236" y="77571"/>
                  </a:lnTo>
                  <a:lnTo>
                    <a:pt x="612025" y="99021"/>
                  </a:lnTo>
                  <a:lnTo>
                    <a:pt x="621182" y="133591"/>
                  </a:lnTo>
                  <a:lnTo>
                    <a:pt x="621182" y="7581"/>
                  </a:lnTo>
                  <a:lnTo>
                    <a:pt x="593521" y="2070"/>
                  </a:lnTo>
                  <a:lnTo>
                    <a:pt x="557682" y="0"/>
                  </a:lnTo>
                  <a:lnTo>
                    <a:pt x="521843" y="2070"/>
                  </a:lnTo>
                  <a:lnTo>
                    <a:pt x="464096" y="18618"/>
                  </a:lnTo>
                  <a:lnTo>
                    <a:pt x="425069" y="51765"/>
                  </a:lnTo>
                  <a:lnTo>
                    <a:pt x="405498" y="102019"/>
                  </a:lnTo>
                  <a:lnTo>
                    <a:pt x="403047" y="133591"/>
                  </a:lnTo>
                  <a:lnTo>
                    <a:pt x="405498" y="165163"/>
                  </a:lnTo>
                  <a:lnTo>
                    <a:pt x="425069" y="215328"/>
                  </a:lnTo>
                  <a:lnTo>
                    <a:pt x="464096" y="248335"/>
                  </a:lnTo>
                  <a:lnTo>
                    <a:pt x="521843" y="264795"/>
                  </a:lnTo>
                  <a:lnTo>
                    <a:pt x="557682" y="266839"/>
                  </a:lnTo>
                  <a:lnTo>
                    <a:pt x="593521" y="264795"/>
                  </a:lnTo>
                  <a:lnTo>
                    <a:pt x="651268" y="248335"/>
                  </a:lnTo>
                  <a:lnTo>
                    <a:pt x="690295" y="215328"/>
                  </a:lnTo>
                  <a:lnTo>
                    <a:pt x="703033" y="190512"/>
                  </a:lnTo>
                  <a:lnTo>
                    <a:pt x="709866" y="165163"/>
                  </a:lnTo>
                  <a:lnTo>
                    <a:pt x="712317" y="133591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24"/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9536223" y="8329142"/>
              <a:ext cx="3155574" cy="378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2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376831" y="7497000"/>
              <a:ext cx="1127505" cy="1187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7" name="Google Shape;1247;p24"/>
          <p:cNvGrpSpPr/>
          <p:nvPr/>
        </p:nvGrpSpPr>
        <p:grpSpPr>
          <a:xfrm>
            <a:off x="6735579" y="1704588"/>
            <a:ext cx="2639343" cy="1724444"/>
            <a:chOff x="8560119" y="2657894"/>
            <a:chExt cx="4115420" cy="2688855"/>
          </a:xfrm>
        </p:grpSpPr>
        <p:pic>
          <p:nvPicPr>
            <p:cNvPr id="1248" name="Google Shape;1248;p24"/>
            <p:cNvPicPr preferRelativeResize="0"/>
            <p:nvPr/>
          </p:nvPicPr>
          <p:blipFill rotWithShape="1">
            <a:blip r:embed="rId57">
              <a:alphaModFix/>
            </a:blip>
            <a:srcRect/>
            <a:stretch/>
          </p:blipFill>
          <p:spPr>
            <a:xfrm>
              <a:off x="9764721" y="2997009"/>
              <a:ext cx="1722443" cy="1849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9" name="Google Shape;1249;p24"/>
            <p:cNvPicPr preferRelativeResize="0"/>
            <p:nvPr/>
          </p:nvPicPr>
          <p:blipFill rotWithShape="1">
            <a:blip r:embed="rId58">
              <a:alphaModFix/>
            </a:blip>
            <a:srcRect/>
            <a:stretch/>
          </p:blipFill>
          <p:spPr>
            <a:xfrm>
              <a:off x="9946457" y="4872421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0" name="Google Shape;1250;p24"/>
            <p:cNvPicPr preferRelativeResize="0"/>
            <p:nvPr/>
          </p:nvPicPr>
          <p:blipFill rotWithShape="1">
            <a:blip r:embed="rId59">
              <a:alphaModFix/>
            </a:blip>
            <a:srcRect/>
            <a:stretch/>
          </p:blipFill>
          <p:spPr>
            <a:xfrm>
              <a:off x="9163853" y="5224652"/>
              <a:ext cx="117309" cy="121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p24"/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9353118" y="5224652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p24"/>
            <p:cNvPicPr preferRelativeResize="0"/>
            <p:nvPr/>
          </p:nvPicPr>
          <p:blipFill rotWithShape="1">
            <a:blip r:embed="rId61">
              <a:alphaModFix/>
            </a:blip>
            <a:srcRect/>
            <a:stretch/>
          </p:blipFill>
          <p:spPr>
            <a:xfrm>
              <a:off x="9543978" y="5226564"/>
              <a:ext cx="120345" cy="11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3" name="Google Shape;1253;p24"/>
            <p:cNvSpPr/>
            <p:nvPr/>
          </p:nvSpPr>
          <p:spPr>
            <a:xfrm>
              <a:off x="9740900" y="5226570"/>
              <a:ext cx="89535" cy="118110"/>
            </a:xfrm>
            <a:custGeom>
              <a:avLst/>
              <a:gdLst/>
              <a:ahLst/>
              <a:cxnLst/>
              <a:rect l="l" t="t" r="r" b="b"/>
              <a:pathLst>
                <a:path w="89534" h="118110" extrusionOk="0">
                  <a:moveTo>
                    <a:pt x="89535" y="95250"/>
                  </a:moveTo>
                  <a:lnTo>
                    <a:pt x="26174" y="95250"/>
                  </a:lnTo>
                  <a:lnTo>
                    <a:pt x="26174" y="69850"/>
                  </a:lnTo>
                  <a:lnTo>
                    <a:pt x="87299" y="69850"/>
                  </a:lnTo>
                  <a:lnTo>
                    <a:pt x="87299" y="46990"/>
                  </a:lnTo>
                  <a:lnTo>
                    <a:pt x="26174" y="46990"/>
                  </a:lnTo>
                  <a:lnTo>
                    <a:pt x="26174" y="24130"/>
                  </a:lnTo>
                  <a:lnTo>
                    <a:pt x="88900" y="24130"/>
                  </a:lnTo>
                  <a:lnTo>
                    <a:pt x="8890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535" y="118110"/>
                  </a:lnTo>
                  <a:lnTo>
                    <a:pt x="89535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4" name="Google Shape;1254;p24"/>
            <p:cNvPicPr preferRelativeResize="0"/>
            <p:nvPr/>
          </p:nvPicPr>
          <p:blipFill rotWithShape="1">
            <a:blip r:embed="rId62">
              <a:alphaModFix/>
            </a:blip>
            <a:srcRect/>
            <a:stretch/>
          </p:blipFill>
          <p:spPr>
            <a:xfrm>
              <a:off x="9913092" y="5226561"/>
              <a:ext cx="103263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5" name="Google Shape;1255;p24"/>
            <p:cNvPicPr preferRelativeResize="0"/>
            <p:nvPr/>
          </p:nvPicPr>
          <p:blipFill rotWithShape="1">
            <a:blip r:embed="rId63">
              <a:alphaModFix/>
            </a:blip>
            <a:srcRect/>
            <a:stretch/>
          </p:blipFill>
          <p:spPr>
            <a:xfrm>
              <a:off x="10098850" y="5226564"/>
              <a:ext cx="1075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p24"/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10286362" y="5224652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7" name="Google Shape;1257;p24"/>
            <p:cNvPicPr preferRelativeResize="0"/>
            <p:nvPr/>
          </p:nvPicPr>
          <p:blipFill rotWithShape="1">
            <a:blip r:embed="rId64">
              <a:alphaModFix/>
            </a:blip>
            <a:srcRect/>
            <a:stretch/>
          </p:blipFill>
          <p:spPr>
            <a:xfrm>
              <a:off x="10588289" y="5226564"/>
              <a:ext cx="1083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8" name="Google Shape;1258;p24"/>
            <p:cNvPicPr preferRelativeResize="0"/>
            <p:nvPr/>
          </p:nvPicPr>
          <p:blipFill rotWithShape="1">
            <a:blip r:embed="rId65">
              <a:alphaModFix/>
            </a:blip>
            <a:srcRect/>
            <a:stretch/>
          </p:blipFill>
          <p:spPr>
            <a:xfrm>
              <a:off x="10769888" y="5224652"/>
              <a:ext cx="125285" cy="122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9" name="Google Shape;1259;p24"/>
            <p:cNvSpPr/>
            <p:nvPr/>
          </p:nvSpPr>
          <p:spPr>
            <a:xfrm>
              <a:off x="11071822" y="5226570"/>
              <a:ext cx="89535" cy="118110"/>
            </a:xfrm>
            <a:custGeom>
              <a:avLst/>
              <a:gdLst/>
              <a:ahLst/>
              <a:cxnLst/>
              <a:rect l="l" t="t" r="r" b="b"/>
              <a:pathLst>
                <a:path w="89534" h="118110" extrusionOk="0">
                  <a:moveTo>
                    <a:pt x="89535" y="95250"/>
                  </a:moveTo>
                  <a:lnTo>
                    <a:pt x="26174" y="95250"/>
                  </a:lnTo>
                  <a:lnTo>
                    <a:pt x="26174" y="69850"/>
                  </a:lnTo>
                  <a:lnTo>
                    <a:pt x="87299" y="69850"/>
                  </a:lnTo>
                  <a:lnTo>
                    <a:pt x="87299" y="46990"/>
                  </a:lnTo>
                  <a:lnTo>
                    <a:pt x="26174" y="46990"/>
                  </a:lnTo>
                  <a:lnTo>
                    <a:pt x="26174" y="24130"/>
                  </a:lnTo>
                  <a:lnTo>
                    <a:pt x="88900" y="24130"/>
                  </a:lnTo>
                  <a:lnTo>
                    <a:pt x="88900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46990"/>
                  </a:lnTo>
                  <a:lnTo>
                    <a:pt x="0" y="69850"/>
                  </a:lnTo>
                  <a:lnTo>
                    <a:pt x="0" y="95250"/>
                  </a:lnTo>
                  <a:lnTo>
                    <a:pt x="0" y="118110"/>
                  </a:lnTo>
                  <a:lnTo>
                    <a:pt x="89535" y="118110"/>
                  </a:lnTo>
                  <a:lnTo>
                    <a:pt x="89535" y="952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0" name="Google Shape;1260;p24"/>
            <p:cNvPicPr preferRelativeResize="0"/>
            <p:nvPr/>
          </p:nvPicPr>
          <p:blipFill rotWithShape="1">
            <a:blip r:embed="rId66">
              <a:alphaModFix/>
            </a:blip>
            <a:srcRect/>
            <a:stretch/>
          </p:blipFill>
          <p:spPr>
            <a:xfrm>
              <a:off x="11233797" y="5224652"/>
              <a:ext cx="108851" cy="121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1" name="Google Shape;1261;p24"/>
            <p:cNvSpPr/>
            <p:nvPr/>
          </p:nvSpPr>
          <p:spPr>
            <a:xfrm>
              <a:off x="11408220" y="5226062"/>
              <a:ext cx="108585" cy="119380"/>
            </a:xfrm>
            <a:custGeom>
              <a:avLst/>
              <a:gdLst/>
              <a:ahLst/>
              <a:cxnLst/>
              <a:rect l="l" t="t" r="r" b="b"/>
              <a:pathLst>
                <a:path w="108584" h="119379" extrusionOk="0">
                  <a:moveTo>
                    <a:pt x="108216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1021" y="24130"/>
                  </a:lnTo>
                  <a:lnTo>
                    <a:pt x="41021" y="119380"/>
                  </a:lnTo>
                  <a:lnTo>
                    <a:pt x="67360" y="119380"/>
                  </a:lnTo>
                  <a:lnTo>
                    <a:pt x="67360" y="24130"/>
                  </a:lnTo>
                  <a:lnTo>
                    <a:pt x="108216" y="24130"/>
                  </a:lnTo>
                  <a:lnTo>
                    <a:pt x="10821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2" name="Google Shape;1262;p24"/>
            <p:cNvPicPr preferRelativeResize="0"/>
            <p:nvPr/>
          </p:nvPicPr>
          <p:blipFill rotWithShape="1">
            <a:blip r:embed="rId67">
              <a:alphaModFix/>
            </a:blip>
            <a:srcRect/>
            <a:stretch/>
          </p:blipFill>
          <p:spPr>
            <a:xfrm>
              <a:off x="11567170" y="5225773"/>
              <a:ext cx="121627" cy="119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3" name="Google Shape;1263;p24"/>
            <p:cNvPicPr preferRelativeResize="0"/>
            <p:nvPr/>
          </p:nvPicPr>
          <p:blipFill rotWithShape="1">
            <a:blip r:embed="rId68">
              <a:alphaModFix/>
            </a:blip>
            <a:srcRect/>
            <a:stretch/>
          </p:blipFill>
          <p:spPr>
            <a:xfrm>
              <a:off x="11765380" y="5226564"/>
              <a:ext cx="108369" cy="11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4" name="Google Shape;1264;p24"/>
            <p:cNvPicPr preferRelativeResize="0"/>
            <p:nvPr/>
          </p:nvPicPr>
          <p:blipFill rotWithShape="1">
            <a:blip r:embed="rId69">
              <a:alphaModFix/>
            </a:blip>
            <a:srcRect/>
            <a:stretch/>
          </p:blipFill>
          <p:spPr>
            <a:xfrm>
              <a:off x="11946982" y="5224652"/>
              <a:ext cx="125298" cy="122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5" name="Google Shape;1265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560119" y="2657894"/>
              <a:ext cx="4115420" cy="2550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6" name="Google Shape;1266;p24"/>
          <p:cNvSpPr/>
          <p:nvPr/>
        </p:nvSpPr>
        <p:spPr>
          <a:xfrm>
            <a:off x="6901611" y="3473683"/>
            <a:ext cx="519644" cy="194663"/>
          </a:xfrm>
          <a:custGeom>
            <a:avLst/>
            <a:gdLst/>
            <a:ahLst/>
            <a:cxnLst/>
            <a:rect l="l" t="t" r="r" b="b"/>
            <a:pathLst>
              <a:path w="810259" h="303529" extrusionOk="0">
                <a:moveTo>
                  <a:pt x="337159" y="289915"/>
                </a:moveTo>
                <a:lnTo>
                  <a:pt x="336969" y="285978"/>
                </a:lnTo>
                <a:lnTo>
                  <a:pt x="334479" y="281736"/>
                </a:lnTo>
                <a:lnTo>
                  <a:pt x="288099" y="203542"/>
                </a:lnTo>
                <a:lnTo>
                  <a:pt x="283222" y="195313"/>
                </a:lnTo>
                <a:lnTo>
                  <a:pt x="248805" y="166509"/>
                </a:lnTo>
                <a:lnTo>
                  <a:pt x="255536" y="164261"/>
                </a:lnTo>
                <a:lnTo>
                  <a:pt x="293395" y="138645"/>
                </a:lnTo>
                <a:lnTo>
                  <a:pt x="307911" y="87934"/>
                </a:lnTo>
                <a:lnTo>
                  <a:pt x="306235" y="72593"/>
                </a:lnTo>
                <a:lnTo>
                  <a:pt x="276491" y="26949"/>
                </a:lnTo>
                <a:lnTo>
                  <a:pt x="221983" y="6946"/>
                </a:lnTo>
                <a:lnTo>
                  <a:pt x="204279" y="5918"/>
                </a:lnTo>
                <a:lnTo>
                  <a:pt x="204279" y="89941"/>
                </a:lnTo>
                <a:lnTo>
                  <a:pt x="204279" y="99161"/>
                </a:lnTo>
                <a:lnTo>
                  <a:pt x="172567" y="126746"/>
                </a:lnTo>
                <a:lnTo>
                  <a:pt x="148539" y="128346"/>
                </a:lnTo>
                <a:lnTo>
                  <a:pt x="103632" y="128346"/>
                </a:lnTo>
                <a:lnTo>
                  <a:pt x="103632" y="72593"/>
                </a:lnTo>
                <a:lnTo>
                  <a:pt x="162001" y="72593"/>
                </a:lnTo>
                <a:lnTo>
                  <a:pt x="200660" y="83197"/>
                </a:lnTo>
                <a:lnTo>
                  <a:pt x="204279" y="89941"/>
                </a:lnTo>
                <a:lnTo>
                  <a:pt x="204279" y="5918"/>
                </a:lnTo>
                <a:lnTo>
                  <a:pt x="199047" y="5613"/>
                </a:lnTo>
                <a:lnTo>
                  <a:pt x="8229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43"/>
                </a:lnTo>
                <a:lnTo>
                  <a:pt x="0" y="290715"/>
                </a:lnTo>
                <a:lnTo>
                  <a:pt x="1117" y="293344"/>
                </a:lnTo>
                <a:lnTo>
                  <a:pt x="5613" y="297827"/>
                </a:lnTo>
                <a:lnTo>
                  <a:pt x="8229" y="298945"/>
                </a:lnTo>
                <a:lnTo>
                  <a:pt x="97523" y="298945"/>
                </a:lnTo>
                <a:lnTo>
                  <a:pt x="100266" y="297827"/>
                </a:lnTo>
                <a:lnTo>
                  <a:pt x="104762" y="293344"/>
                </a:lnTo>
                <a:lnTo>
                  <a:pt x="105879" y="290715"/>
                </a:lnTo>
                <a:lnTo>
                  <a:pt x="105879" y="195313"/>
                </a:lnTo>
                <a:lnTo>
                  <a:pt x="155638" y="195313"/>
                </a:lnTo>
                <a:lnTo>
                  <a:pt x="163372" y="196062"/>
                </a:lnTo>
                <a:lnTo>
                  <a:pt x="165366" y="197561"/>
                </a:lnTo>
                <a:lnTo>
                  <a:pt x="166611" y="198297"/>
                </a:lnTo>
                <a:lnTo>
                  <a:pt x="167805" y="199313"/>
                </a:lnTo>
                <a:lnTo>
                  <a:pt x="170040" y="201803"/>
                </a:lnTo>
                <a:lnTo>
                  <a:pt x="171107" y="203047"/>
                </a:lnTo>
                <a:lnTo>
                  <a:pt x="172097" y="204292"/>
                </a:lnTo>
                <a:lnTo>
                  <a:pt x="171729" y="203542"/>
                </a:lnTo>
                <a:lnTo>
                  <a:pt x="219621" y="292595"/>
                </a:lnTo>
                <a:lnTo>
                  <a:pt x="227723" y="298945"/>
                </a:lnTo>
                <a:lnTo>
                  <a:pt x="329488" y="298945"/>
                </a:lnTo>
                <a:lnTo>
                  <a:pt x="332917" y="297141"/>
                </a:lnTo>
                <a:lnTo>
                  <a:pt x="337159" y="289915"/>
                </a:lnTo>
                <a:close/>
              </a:path>
              <a:path w="810259" h="303529" extrusionOk="0">
                <a:moveTo>
                  <a:pt x="441845" y="13843"/>
                </a:moveTo>
                <a:lnTo>
                  <a:pt x="440918" y="11226"/>
                </a:lnTo>
                <a:lnTo>
                  <a:pt x="437184" y="6743"/>
                </a:lnTo>
                <a:lnTo>
                  <a:pt x="434860" y="5613"/>
                </a:lnTo>
                <a:lnTo>
                  <a:pt x="359791" y="5613"/>
                </a:lnTo>
                <a:lnTo>
                  <a:pt x="357479" y="6743"/>
                </a:lnTo>
                <a:lnTo>
                  <a:pt x="353745" y="11226"/>
                </a:lnTo>
                <a:lnTo>
                  <a:pt x="352806" y="13843"/>
                </a:lnTo>
                <a:lnTo>
                  <a:pt x="352806" y="290715"/>
                </a:lnTo>
                <a:lnTo>
                  <a:pt x="353745" y="293331"/>
                </a:lnTo>
                <a:lnTo>
                  <a:pt x="357479" y="297827"/>
                </a:lnTo>
                <a:lnTo>
                  <a:pt x="359791" y="298945"/>
                </a:lnTo>
                <a:lnTo>
                  <a:pt x="362534" y="298945"/>
                </a:lnTo>
                <a:lnTo>
                  <a:pt x="434860" y="298945"/>
                </a:lnTo>
                <a:lnTo>
                  <a:pt x="437184" y="297827"/>
                </a:lnTo>
                <a:lnTo>
                  <a:pt x="440918" y="293331"/>
                </a:lnTo>
                <a:lnTo>
                  <a:pt x="441845" y="290715"/>
                </a:lnTo>
                <a:lnTo>
                  <a:pt x="441845" y="13843"/>
                </a:lnTo>
                <a:close/>
              </a:path>
              <a:path w="810259" h="303529" extrusionOk="0">
                <a:moveTo>
                  <a:pt x="810018" y="151904"/>
                </a:moveTo>
                <a:lnTo>
                  <a:pt x="799477" y="87172"/>
                </a:lnTo>
                <a:lnTo>
                  <a:pt x="765492" y="37604"/>
                </a:lnTo>
                <a:lnTo>
                  <a:pt x="710399" y="9410"/>
                </a:lnTo>
                <a:lnTo>
                  <a:pt x="706374" y="8610"/>
                </a:lnTo>
                <a:lnTo>
                  <a:pt x="706374" y="151904"/>
                </a:lnTo>
                <a:lnTo>
                  <a:pt x="705218" y="167005"/>
                </a:lnTo>
                <a:lnTo>
                  <a:pt x="677557" y="207479"/>
                </a:lnTo>
                <a:lnTo>
                  <a:pt x="634161" y="216623"/>
                </a:lnTo>
                <a:lnTo>
                  <a:pt x="617626" y="215607"/>
                </a:lnTo>
                <a:lnTo>
                  <a:pt x="580669" y="200355"/>
                </a:lnTo>
                <a:lnTo>
                  <a:pt x="562330" y="151904"/>
                </a:lnTo>
                <a:lnTo>
                  <a:pt x="563473" y="136817"/>
                </a:lnTo>
                <a:lnTo>
                  <a:pt x="590880" y="96329"/>
                </a:lnTo>
                <a:lnTo>
                  <a:pt x="634161" y="87172"/>
                </a:lnTo>
                <a:lnTo>
                  <a:pt x="650709" y="88188"/>
                </a:lnTo>
                <a:lnTo>
                  <a:pt x="687857" y="103454"/>
                </a:lnTo>
                <a:lnTo>
                  <a:pt x="706374" y="151904"/>
                </a:lnTo>
                <a:lnTo>
                  <a:pt x="706374" y="8610"/>
                </a:lnTo>
                <a:lnTo>
                  <a:pt x="674916" y="2349"/>
                </a:lnTo>
                <a:lnTo>
                  <a:pt x="634161" y="0"/>
                </a:lnTo>
                <a:lnTo>
                  <a:pt x="593407" y="2349"/>
                </a:lnTo>
                <a:lnTo>
                  <a:pt x="527748" y="21158"/>
                </a:lnTo>
                <a:lnTo>
                  <a:pt x="483362" y="58851"/>
                </a:lnTo>
                <a:lnTo>
                  <a:pt x="461111" y="116001"/>
                </a:lnTo>
                <a:lnTo>
                  <a:pt x="458330" y="151904"/>
                </a:lnTo>
                <a:lnTo>
                  <a:pt x="461111" y="187807"/>
                </a:lnTo>
                <a:lnTo>
                  <a:pt x="483362" y="244856"/>
                </a:lnTo>
                <a:lnTo>
                  <a:pt x="527748" y="282384"/>
                </a:lnTo>
                <a:lnTo>
                  <a:pt x="593407" y="301091"/>
                </a:lnTo>
                <a:lnTo>
                  <a:pt x="634161" y="303428"/>
                </a:lnTo>
                <a:lnTo>
                  <a:pt x="674916" y="301091"/>
                </a:lnTo>
                <a:lnTo>
                  <a:pt x="740587" y="282384"/>
                </a:lnTo>
                <a:lnTo>
                  <a:pt x="784974" y="244856"/>
                </a:lnTo>
                <a:lnTo>
                  <a:pt x="799465" y="216623"/>
                </a:lnTo>
                <a:lnTo>
                  <a:pt x="807237" y="187807"/>
                </a:lnTo>
                <a:lnTo>
                  <a:pt x="810018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4"/>
          <p:cNvSpPr/>
          <p:nvPr/>
        </p:nvSpPr>
        <p:spPr>
          <a:xfrm>
            <a:off x="7495480" y="3477283"/>
            <a:ext cx="379959" cy="188147"/>
          </a:xfrm>
          <a:custGeom>
            <a:avLst/>
            <a:gdLst/>
            <a:ahLst/>
            <a:cxnLst/>
            <a:rect l="l" t="t" r="r" b="b"/>
            <a:pathLst>
              <a:path w="592454" h="293370" extrusionOk="0">
                <a:moveTo>
                  <a:pt x="325132" y="146672"/>
                </a:moveTo>
                <a:lnTo>
                  <a:pt x="315201" y="89052"/>
                </a:lnTo>
                <a:lnTo>
                  <a:pt x="283603" y="40792"/>
                </a:lnTo>
                <a:lnTo>
                  <a:pt x="235432" y="10198"/>
                </a:lnTo>
                <a:lnTo>
                  <a:pt x="223367" y="6997"/>
                </a:lnTo>
                <a:lnTo>
                  <a:pt x="223367" y="147053"/>
                </a:lnTo>
                <a:lnTo>
                  <a:pt x="222504" y="160388"/>
                </a:lnTo>
                <a:lnTo>
                  <a:pt x="201790" y="196189"/>
                </a:lnTo>
                <a:lnTo>
                  <a:pt x="168744" y="204292"/>
                </a:lnTo>
                <a:lnTo>
                  <a:pt x="105879" y="204292"/>
                </a:lnTo>
                <a:lnTo>
                  <a:pt x="105879" y="89052"/>
                </a:lnTo>
                <a:lnTo>
                  <a:pt x="171729" y="89052"/>
                </a:lnTo>
                <a:lnTo>
                  <a:pt x="210261" y="103644"/>
                </a:lnTo>
                <a:lnTo>
                  <a:pt x="223367" y="147053"/>
                </a:lnTo>
                <a:lnTo>
                  <a:pt x="223367" y="6997"/>
                </a:lnTo>
                <a:lnTo>
                  <a:pt x="206641" y="2552"/>
                </a:lnTo>
                <a:lnTo>
                  <a:pt x="17472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29"/>
                </a:lnTo>
                <a:lnTo>
                  <a:pt x="0" y="285102"/>
                </a:lnTo>
                <a:lnTo>
                  <a:pt x="1117" y="287718"/>
                </a:lnTo>
                <a:lnTo>
                  <a:pt x="5613" y="292214"/>
                </a:lnTo>
                <a:lnTo>
                  <a:pt x="8356" y="293331"/>
                </a:lnTo>
                <a:lnTo>
                  <a:pt x="176212" y="293331"/>
                </a:lnTo>
                <a:lnTo>
                  <a:pt x="235712" y="283044"/>
                </a:lnTo>
                <a:lnTo>
                  <a:pt x="283222" y="252183"/>
                </a:lnTo>
                <a:lnTo>
                  <a:pt x="314655" y="205028"/>
                </a:lnTo>
                <a:lnTo>
                  <a:pt x="322516" y="177253"/>
                </a:lnTo>
                <a:lnTo>
                  <a:pt x="325132" y="146672"/>
                </a:lnTo>
                <a:close/>
              </a:path>
              <a:path w="592454" h="293370" extrusionOk="0">
                <a:moveTo>
                  <a:pt x="592277" y="224243"/>
                </a:moveTo>
                <a:lnTo>
                  <a:pt x="591210" y="221500"/>
                </a:lnTo>
                <a:lnTo>
                  <a:pt x="586968" y="217017"/>
                </a:lnTo>
                <a:lnTo>
                  <a:pt x="584288" y="215887"/>
                </a:lnTo>
                <a:lnTo>
                  <a:pt x="445236" y="215887"/>
                </a:lnTo>
                <a:lnTo>
                  <a:pt x="445236" y="184454"/>
                </a:lnTo>
                <a:lnTo>
                  <a:pt x="555599" y="184086"/>
                </a:lnTo>
                <a:lnTo>
                  <a:pt x="558228" y="182956"/>
                </a:lnTo>
                <a:lnTo>
                  <a:pt x="562711" y="178473"/>
                </a:lnTo>
                <a:lnTo>
                  <a:pt x="563841" y="175729"/>
                </a:lnTo>
                <a:lnTo>
                  <a:pt x="563841" y="115608"/>
                </a:lnTo>
                <a:lnTo>
                  <a:pt x="562711" y="112991"/>
                </a:lnTo>
                <a:lnTo>
                  <a:pt x="558228" y="108508"/>
                </a:lnTo>
                <a:lnTo>
                  <a:pt x="555599" y="107378"/>
                </a:lnTo>
                <a:lnTo>
                  <a:pt x="445236" y="107378"/>
                </a:lnTo>
                <a:lnTo>
                  <a:pt x="445236" y="77457"/>
                </a:lnTo>
                <a:lnTo>
                  <a:pt x="573938" y="77457"/>
                </a:lnTo>
                <a:lnTo>
                  <a:pt x="576567" y="76339"/>
                </a:lnTo>
                <a:lnTo>
                  <a:pt x="581050" y="71843"/>
                </a:lnTo>
                <a:lnTo>
                  <a:pt x="582168" y="69100"/>
                </a:lnTo>
                <a:lnTo>
                  <a:pt x="582168" y="8229"/>
                </a:lnTo>
                <a:lnTo>
                  <a:pt x="581050" y="5613"/>
                </a:lnTo>
                <a:lnTo>
                  <a:pt x="576567" y="1130"/>
                </a:lnTo>
                <a:lnTo>
                  <a:pt x="573938" y="0"/>
                </a:lnTo>
                <a:lnTo>
                  <a:pt x="349834" y="0"/>
                </a:lnTo>
                <a:lnTo>
                  <a:pt x="347205" y="1130"/>
                </a:lnTo>
                <a:lnTo>
                  <a:pt x="342722" y="5613"/>
                </a:lnTo>
                <a:lnTo>
                  <a:pt x="341604" y="8229"/>
                </a:lnTo>
                <a:lnTo>
                  <a:pt x="341604" y="285102"/>
                </a:lnTo>
                <a:lnTo>
                  <a:pt x="342722" y="287718"/>
                </a:lnTo>
                <a:lnTo>
                  <a:pt x="347205" y="292214"/>
                </a:lnTo>
                <a:lnTo>
                  <a:pt x="349834" y="293331"/>
                </a:lnTo>
                <a:lnTo>
                  <a:pt x="352818" y="293331"/>
                </a:lnTo>
                <a:lnTo>
                  <a:pt x="584288" y="293331"/>
                </a:lnTo>
                <a:lnTo>
                  <a:pt x="586968" y="292214"/>
                </a:lnTo>
                <a:lnTo>
                  <a:pt x="591210" y="287718"/>
                </a:lnTo>
                <a:lnTo>
                  <a:pt x="592277" y="285102"/>
                </a:lnTo>
                <a:lnTo>
                  <a:pt x="592277" y="224243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4"/>
          <p:cNvSpPr/>
          <p:nvPr/>
        </p:nvSpPr>
        <p:spPr>
          <a:xfrm>
            <a:off x="7949615" y="3473683"/>
            <a:ext cx="1259608" cy="199143"/>
          </a:xfrm>
          <a:custGeom>
            <a:avLst/>
            <a:gdLst/>
            <a:ahLst/>
            <a:cxnLst/>
            <a:rect l="l" t="t" r="r" b="b"/>
            <a:pathLst>
              <a:path w="1964054" h="310514" extrusionOk="0">
                <a:moveTo>
                  <a:pt x="216763" y="10985"/>
                </a:moveTo>
                <a:lnTo>
                  <a:pt x="215696" y="8229"/>
                </a:lnTo>
                <a:lnTo>
                  <a:pt x="211455" y="3733"/>
                </a:lnTo>
                <a:lnTo>
                  <a:pt x="208902" y="2616"/>
                </a:lnTo>
                <a:lnTo>
                  <a:pt x="205905" y="2616"/>
                </a:lnTo>
                <a:lnTo>
                  <a:pt x="122847" y="2616"/>
                </a:lnTo>
                <a:lnTo>
                  <a:pt x="120230" y="3733"/>
                </a:lnTo>
                <a:lnTo>
                  <a:pt x="115735" y="8229"/>
                </a:lnTo>
                <a:lnTo>
                  <a:pt x="114617" y="10985"/>
                </a:lnTo>
                <a:lnTo>
                  <a:pt x="114617" y="179590"/>
                </a:lnTo>
                <a:lnTo>
                  <a:pt x="112420" y="193675"/>
                </a:lnTo>
                <a:lnTo>
                  <a:pt x="105829" y="203733"/>
                </a:lnTo>
                <a:lnTo>
                  <a:pt x="94830" y="209765"/>
                </a:lnTo>
                <a:lnTo>
                  <a:pt x="79451" y="211772"/>
                </a:lnTo>
                <a:lnTo>
                  <a:pt x="70078" y="211188"/>
                </a:lnTo>
                <a:lnTo>
                  <a:pt x="28930" y="193065"/>
                </a:lnTo>
                <a:lnTo>
                  <a:pt x="17957" y="182956"/>
                </a:lnTo>
                <a:lnTo>
                  <a:pt x="15773" y="181648"/>
                </a:lnTo>
                <a:lnTo>
                  <a:pt x="11036" y="180898"/>
                </a:lnTo>
                <a:lnTo>
                  <a:pt x="8788" y="181203"/>
                </a:lnTo>
                <a:lnTo>
                  <a:pt x="4546" y="183210"/>
                </a:lnTo>
                <a:lnTo>
                  <a:pt x="2870" y="184772"/>
                </a:lnTo>
                <a:lnTo>
                  <a:pt x="368" y="189001"/>
                </a:lnTo>
                <a:lnTo>
                  <a:pt x="0" y="191554"/>
                </a:lnTo>
                <a:lnTo>
                  <a:pt x="11595" y="281114"/>
                </a:lnTo>
                <a:lnTo>
                  <a:pt x="51384" y="301180"/>
                </a:lnTo>
                <a:lnTo>
                  <a:pt x="92430" y="309600"/>
                </a:lnTo>
                <a:lnTo>
                  <a:pt x="105638" y="310159"/>
                </a:lnTo>
                <a:lnTo>
                  <a:pt x="129006" y="308394"/>
                </a:lnTo>
                <a:lnTo>
                  <a:pt x="168846" y="294170"/>
                </a:lnTo>
                <a:lnTo>
                  <a:pt x="199085" y="265950"/>
                </a:lnTo>
                <a:lnTo>
                  <a:pt x="214807" y="228346"/>
                </a:lnTo>
                <a:lnTo>
                  <a:pt x="216763" y="206527"/>
                </a:lnTo>
                <a:lnTo>
                  <a:pt x="216763" y="10985"/>
                </a:lnTo>
                <a:close/>
              </a:path>
              <a:path w="1964054" h="310514" extrusionOk="0">
                <a:moveTo>
                  <a:pt x="592150" y="286727"/>
                </a:moveTo>
                <a:lnTo>
                  <a:pt x="590156" y="282486"/>
                </a:lnTo>
                <a:lnTo>
                  <a:pt x="575932" y="255917"/>
                </a:lnTo>
                <a:lnTo>
                  <a:pt x="540689" y="190068"/>
                </a:lnTo>
                <a:lnTo>
                  <a:pt x="505841" y="124968"/>
                </a:lnTo>
                <a:lnTo>
                  <a:pt x="445363" y="11976"/>
                </a:lnTo>
                <a:lnTo>
                  <a:pt x="444360" y="10236"/>
                </a:lnTo>
                <a:lnTo>
                  <a:pt x="442861" y="8737"/>
                </a:lnTo>
                <a:lnTo>
                  <a:pt x="438886" y="6248"/>
                </a:lnTo>
                <a:lnTo>
                  <a:pt x="437007" y="5613"/>
                </a:lnTo>
                <a:lnTo>
                  <a:pt x="428904" y="5613"/>
                </a:lnTo>
                <a:lnTo>
                  <a:pt x="428904" y="190068"/>
                </a:lnTo>
                <a:lnTo>
                  <a:pt x="359308" y="190068"/>
                </a:lnTo>
                <a:lnTo>
                  <a:pt x="395224" y="124968"/>
                </a:lnTo>
                <a:lnTo>
                  <a:pt x="428904" y="190068"/>
                </a:lnTo>
                <a:lnTo>
                  <a:pt x="428904" y="5613"/>
                </a:lnTo>
                <a:lnTo>
                  <a:pt x="367538" y="5613"/>
                </a:lnTo>
                <a:lnTo>
                  <a:pt x="365671" y="6248"/>
                </a:lnTo>
                <a:lnTo>
                  <a:pt x="361175" y="8737"/>
                </a:lnTo>
                <a:lnTo>
                  <a:pt x="359689" y="10109"/>
                </a:lnTo>
                <a:lnTo>
                  <a:pt x="358940" y="11607"/>
                </a:lnTo>
                <a:lnTo>
                  <a:pt x="205168" y="282117"/>
                </a:lnTo>
                <a:lnTo>
                  <a:pt x="202666" y="286359"/>
                </a:lnTo>
                <a:lnTo>
                  <a:pt x="202552" y="290220"/>
                </a:lnTo>
                <a:lnTo>
                  <a:pt x="207035" y="297205"/>
                </a:lnTo>
                <a:lnTo>
                  <a:pt x="210642" y="298945"/>
                </a:lnTo>
                <a:lnTo>
                  <a:pt x="295084" y="298945"/>
                </a:lnTo>
                <a:lnTo>
                  <a:pt x="322643" y="255917"/>
                </a:lnTo>
                <a:lnTo>
                  <a:pt x="462953" y="255917"/>
                </a:lnTo>
                <a:lnTo>
                  <a:pt x="482028" y="292582"/>
                </a:lnTo>
                <a:lnTo>
                  <a:pt x="482777" y="294335"/>
                </a:lnTo>
                <a:lnTo>
                  <a:pt x="484212" y="295833"/>
                </a:lnTo>
                <a:lnTo>
                  <a:pt x="488454" y="298335"/>
                </a:lnTo>
                <a:lnTo>
                  <a:pt x="490385" y="298945"/>
                </a:lnTo>
                <a:lnTo>
                  <a:pt x="584669" y="298945"/>
                </a:lnTo>
                <a:lnTo>
                  <a:pt x="588162" y="297256"/>
                </a:lnTo>
                <a:lnTo>
                  <a:pt x="592150" y="290525"/>
                </a:lnTo>
                <a:lnTo>
                  <a:pt x="592150" y="286727"/>
                </a:lnTo>
                <a:close/>
              </a:path>
              <a:path w="1964054" h="310514" extrusionOk="0">
                <a:moveTo>
                  <a:pt x="903693" y="13843"/>
                </a:moveTo>
                <a:lnTo>
                  <a:pt x="902563" y="11226"/>
                </a:lnTo>
                <a:lnTo>
                  <a:pt x="898080" y="6743"/>
                </a:lnTo>
                <a:lnTo>
                  <a:pt x="895324" y="5613"/>
                </a:lnTo>
                <a:lnTo>
                  <a:pt x="815886" y="5613"/>
                </a:lnTo>
                <a:lnTo>
                  <a:pt x="813142" y="6743"/>
                </a:lnTo>
                <a:lnTo>
                  <a:pt x="808659" y="11226"/>
                </a:lnTo>
                <a:lnTo>
                  <a:pt x="807529" y="13843"/>
                </a:lnTo>
                <a:lnTo>
                  <a:pt x="807529" y="154533"/>
                </a:lnTo>
                <a:lnTo>
                  <a:pt x="786206" y="125158"/>
                </a:lnTo>
                <a:lnTo>
                  <a:pt x="701281" y="10477"/>
                </a:lnTo>
                <a:lnTo>
                  <a:pt x="700773" y="9232"/>
                </a:lnTo>
                <a:lnTo>
                  <a:pt x="699465" y="8115"/>
                </a:lnTo>
                <a:lnTo>
                  <a:pt x="695223" y="6121"/>
                </a:lnTo>
                <a:lnTo>
                  <a:pt x="693420" y="5613"/>
                </a:lnTo>
                <a:lnTo>
                  <a:pt x="605866" y="5613"/>
                </a:lnTo>
                <a:lnTo>
                  <a:pt x="603250" y="6743"/>
                </a:lnTo>
                <a:lnTo>
                  <a:pt x="598754" y="11226"/>
                </a:lnTo>
                <a:lnTo>
                  <a:pt x="597636" y="13843"/>
                </a:lnTo>
                <a:lnTo>
                  <a:pt x="597636" y="290715"/>
                </a:lnTo>
                <a:lnTo>
                  <a:pt x="598754" y="293331"/>
                </a:lnTo>
                <a:lnTo>
                  <a:pt x="603250" y="297827"/>
                </a:lnTo>
                <a:lnTo>
                  <a:pt x="605866" y="298945"/>
                </a:lnTo>
                <a:lnTo>
                  <a:pt x="685063" y="298945"/>
                </a:lnTo>
                <a:lnTo>
                  <a:pt x="687806" y="297827"/>
                </a:lnTo>
                <a:lnTo>
                  <a:pt x="692289" y="293331"/>
                </a:lnTo>
                <a:lnTo>
                  <a:pt x="693420" y="290715"/>
                </a:lnTo>
                <a:lnTo>
                  <a:pt x="693420" y="152285"/>
                </a:lnTo>
                <a:lnTo>
                  <a:pt x="799922" y="295706"/>
                </a:lnTo>
                <a:lnTo>
                  <a:pt x="801408" y="296773"/>
                </a:lnTo>
                <a:lnTo>
                  <a:pt x="805408" y="298513"/>
                </a:lnTo>
                <a:lnTo>
                  <a:pt x="807034" y="298945"/>
                </a:lnTo>
                <a:lnTo>
                  <a:pt x="895324" y="298945"/>
                </a:lnTo>
                <a:lnTo>
                  <a:pt x="898080" y="297827"/>
                </a:lnTo>
                <a:lnTo>
                  <a:pt x="902563" y="293331"/>
                </a:lnTo>
                <a:lnTo>
                  <a:pt x="903693" y="290715"/>
                </a:lnTo>
                <a:lnTo>
                  <a:pt x="903693" y="13843"/>
                </a:lnTo>
                <a:close/>
              </a:path>
              <a:path w="1964054" h="310514" extrusionOk="0">
                <a:moveTo>
                  <a:pt x="1177544" y="229857"/>
                </a:moveTo>
                <a:lnTo>
                  <a:pt x="1176489" y="227114"/>
                </a:lnTo>
                <a:lnTo>
                  <a:pt x="1172248" y="222631"/>
                </a:lnTo>
                <a:lnTo>
                  <a:pt x="1169568" y="221500"/>
                </a:lnTo>
                <a:lnTo>
                  <a:pt x="1030516" y="221500"/>
                </a:lnTo>
                <a:lnTo>
                  <a:pt x="1030516" y="190068"/>
                </a:lnTo>
                <a:lnTo>
                  <a:pt x="1140891" y="189699"/>
                </a:lnTo>
                <a:lnTo>
                  <a:pt x="1143508" y="188569"/>
                </a:lnTo>
                <a:lnTo>
                  <a:pt x="1147991" y="184086"/>
                </a:lnTo>
                <a:lnTo>
                  <a:pt x="1149121" y="181343"/>
                </a:lnTo>
                <a:lnTo>
                  <a:pt x="1149121" y="121221"/>
                </a:lnTo>
                <a:lnTo>
                  <a:pt x="1147991" y="118605"/>
                </a:lnTo>
                <a:lnTo>
                  <a:pt x="1143508" y="114122"/>
                </a:lnTo>
                <a:lnTo>
                  <a:pt x="1140891" y="112991"/>
                </a:lnTo>
                <a:lnTo>
                  <a:pt x="1030516" y="112991"/>
                </a:lnTo>
                <a:lnTo>
                  <a:pt x="1030516" y="83070"/>
                </a:lnTo>
                <a:lnTo>
                  <a:pt x="1159217" y="83070"/>
                </a:lnTo>
                <a:lnTo>
                  <a:pt x="1161834" y="81953"/>
                </a:lnTo>
                <a:lnTo>
                  <a:pt x="1166329" y="77457"/>
                </a:lnTo>
                <a:lnTo>
                  <a:pt x="1167447" y="74714"/>
                </a:lnTo>
                <a:lnTo>
                  <a:pt x="1167447" y="13843"/>
                </a:lnTo>
                <a:lnTo>
                  <a:pt x="1166329" y="11226"/>
                </a:lnTo>
                <a:lnTo>
                  <a:pt x="1161834" y="6743"/>
                </a:lnTo>
                <a:lnTo>
                  <a:pt x="1159217" y="5613"/>
                </a:lnTo>
                <a:lnTo>
                  <a:pt x="935113" y="5613"/>
                </a:lnTo>
                <a:lnTo>
                  <a:pt x="932484" y="6743"/>
                </a:lnTo>
                <a:lnTo>
                  <a:pt x="928001" y="11226"/>
                </a:lnTo>
                <a:lnTo>
                  <a:pt x="926871" y="13843"/>
                </a:lnTo>
                <a:lnTo>
                  <a:pt x="926871" y="290715"/>
                </a:lnTo>
                <a:lnTo>
                  <a:pt x="928001" y="293331"/>
                </a:lnTo>
                <a:lnTo>
                  <a:pt x="932484" y="297827"/>
                </a:lnTo>
                <a:lnTo>
                  <a:pt x="935113" y="298945"/>
                </a:lnTo>
                <a:lnTo>
                  <a:pt x="938098" y="298945"/>
                </a:lnTo>
                <a:lnTo>
                  <a:pt x="1169568" y="298945"/>
                </a:lnTo>
                <a:lnTo>
                  <a:pt x="1172248" y="297827"/>
                </a:lnTo>
                <a:lnTo>
                  <a:pt x="1176489" y="293331"/>
                </a:lnTo>
                <a:lnTo>
                  <a:pt x="1177544" y="290715"/>
                </a:lnTo>
                <a:lnTo>
                  <a:pt x="1177544" y="229857"/>
                </a:lnTo>
                <a:close/>
              </a:path>
              <a:path w="1964054" h="310514" extrusionOk="0">
                <a:moveTo>
                  <a:pt x="1283055" y="13843"/>
                </a:moveTo>
                <a:lnTo>
                  <a:pt x="1282128" y="11226"/>
                </a:lnTo>
                <a:lnTo>
                  <a:pt x="1278382" y="6743"/>
                </a:lnTo>
                <a:lnTo>
                  <a:pt x="1276070" y="5613"/>
                </a:lnTo>
                <a:lnTo>
                  <a:pt x="1200988" y="5613"/>
                </a:lnTo>
                <a:lnTo>
                  <a:pt x="1198689" y="6743"/>
                </a:lnTo>
                <a:lnTo>
                  <a:pt x="1194955" y="11226"/>
                </a:lnTo>
                <a:lnTo>
                  <a:pt x="1194015" y="13843"/>
                </a:lnTo>
                <a:lnTo>
                  <a:pt x="1194015" y="290715"/>
                </a:lnTo>
                <a:lnTo>
                  <a:pt x="1194955" y="293331"/>
                </a:lnTo>
                <a:lnTo>
                  <a:pt x="1198689" y="297827"/>
                </a:lnTo>
                <a:lnTo>
                  <a:pt x="1200988" y="298945"/>
                </a:lnTo>
                <a:lnTo>
                  <a:pt x="1203744" y="298945"/>
                </a:lnTo>
                <a:lnTo>
                  <a:pt x="1276070" y="298945"/>
                </a:lnTo>
                <a:lnTo>
                  <a:pt x="1278382" y="297827"/>
                </a:lnTo>
                <a:lnTo>
                  <a:pt x="1282128" y="293331"/>
                </a:lnTo>
                <a:lnTo>
                  <a:pt x="1283055" y="290715"/>
                </a:lnTo>
                <a:lnTo>
                  <a:pt x="1283055" y="13843"/>
                </a:lnTo>
                <a:close/>
              </a:path>
              <a:path w="1964054" h="310514" extrusionOk="0">
                <a:moveTo>
                  <a:pt x="1636674" y="289915"/>
                </a:moveTo>
                <a:lnTo>
                  <a:pt x="1587627" y="203542"/>
                </a:lnTo>
                <a:lnTo>
                  <a:pt x="1556296" y="170751"/>
                </a:lnTo>
                <a:lnTo>
                  <a:pt x="1548320" y="166509"/>
                </a:lnTo>
                <a:lnTo>
                  <a:pt x="1555051" y="164261"/>
                </a:lnTo>
                <a:lnTo>
                  <a:pt x="1592922" y="138645"/>
                </a:lnTo>
                <a:lnTo>
                  <a:pt x="1607439" y="87934"/>
                </a:lnTo>
                <a:lnTo>
                  <a:pt x="1605762" y="72593"/>
                </a:lnTo>
                <a:lnTo>
                  <a:pt x="1605483" y="69951"/>
                </a:lnTo>
                <a:lnTo>
                  <a:pt x="1576006" y="26949"/>
                </a:lnTo>
                <a:lnTo>
                  <a:pt x="1521510" y="6946"/>
                </a:lnTo>
                <a:lnTo>
                  <a:pt x="1503794" y="5918"/>
                </a:lnTo>
                <a:lnTo>
                  <a:pt x="1503794" y="89941"/>
                </a:lnTo>
                <a:lnTo>
                  <a:pt x="1503794" y="99161"/>
                </a:lnTo>
                <a:lnTo>
                  <a:pt x="1472095" y="126746"/>
                </a:lnTo>
                <a:lnTo>
                  <a:pt x="1448054" y="128346"/>
                </a:lnTo>
                <a:lnTo>
                  <a:pt x="1403146" y="128346"/>
                </a:lnTo>
                <a:lnTo>
                  <a:pt x="1403146" y="72593"/>
                </a:lnTo>
                <a:lnTo>
                  <a:pt x="1461516" y="72593"/>
                </a:lnTo>
                <a:lnTo>
                  <a:pt x="1500174" y="83197"/>
                </a:lnTo>
                <a:lnTo>
                  <a:pt x="1503794" y="89941"/>
                </a:lnTo>
                <a:lnTo>
                  <a:pt x="1503794" y="5918"/>
                </a:lnTo>
                <a:lnTo>
                  <a:pt x="1498561" y="5613"/>
                </a:lnTo>
                <a:lnTo>
                  <a:pt x="1307744" y="5613"/>
                </a:lnTo>
                <a:lnTo>
                  <a:pt x="1305128" y="6743"/>
                </a:lnTo>
                <a:lnTo>
                  <a:pt x="1300632" y="11226"/>
                </a:lnTo>
                <a:lnTo>
                  <a:pt x="1299514" y="13843"/>
                </a:lnTo>
                <a:lnTo>
                  <a:pt x="1299514" y="290715"/>
                </a:lnTo>
                <a:lnTo>
                  <a:pt x="1300632" y="293344"/>
                </a:lnTo>
                <a:lnTo>
                  <a:pt x="1305128" y="297827"/>
                </a:lnTo>
                <a:lnTo>
                  <a:pt x="1307744" y="298945"/>
                </a:lnTo>
                <a:lnTo>
                  <a:pt x="1397038" y="298945"/>
                </a:lnTo>
                <a:lnTo>
                  <a:pt x="1399781" y="297827"/>
                </a:lnTo>
                <a:lnTo>
                  <a:pt x="1404277" y="293344"/>
                </a:lnTo>
                <a:lnTo>
                  <a:pt x="1405394" y="290715"/>
                </a:lnTo>
                <a:lnTo>
                  <a:pt x="1405394" y="195313"/>
                </a:lnTo>
                <a:lnTo>
                  <a:pt x="1455153" y="195313"/>
                </a:lnTo>
                <a:lnTo>
                  <a:pt x="1462887" y="196062"/>
                </a:lnTo>
                <a:lnTo>
                  <a:pt x="1464881" y="197561"/>
                </a:lnTo>
                <a:lnTo>
                  <a:pt x="1466138" y="198297"/>
                </a:lnTo>
                <a:lnTo>
                  <a:pt x="1467319" y="199313"/>
                </a:lnTo>
                <a:lnTo>
                  <a:pt x="1469567" y="201803"/>
                </a:lnTo>
                <a:lnTo>
                  <a:pt x="1470621" y="203047"/>
                </a:lnTo>
                <a:lnTo>
                  <a:pt x="1471625" y="204292"/>
                </a:lnTo>
                <a:lnTo>
                  <a:pt x="1471244" y="203542"/>
                </a:lnTo>
                <a:lnTo>
                  <a:pt x="1519135" y="292595"/>
                </a:lnTo>
                <a:lnTo>
                  <a:pt x="1527238" y="298945"/>
                </a:lnTo>
                <a:lnTo>
                  <a:pt x="1629003" y="298945"/>
                </a:lnTo>
                <a:lnTo>
                  <a:pt x="1632432" y="297141"/>
                </a:lnTo>
                <a:lnTo>
                  <a:pt x="1636674" y="289915"/>
                </a:lnTo>
                <a:close/>
              </a:path>
              <a:path w="1964054" h="310514" extrusionOk="0">
                <a:moveTo>
                  <a:pt x="1963991" y="151904"/>
                </a:moveTo>
                <a:lnTo>
                  <a:pt x="1961210" y="116001"/>
                </a:lnTo>
                <a:lnTo>
                  <a:pt x="1953450" y="87172"/>
                </a:lnTo>
                <a:lnTo>
                  <a:pt x="1952866" y="84988"/>
                </a:lnTo>
                <a:lnTo>
                  <a:pt x="1919465" y="37604"/>
                </a:lnTo>
                <a:lnTo>
                  <a:pt x="1864372" y="9410"/>
                </a:lnTo>
                <a:lnTo>
                  <a:pt x="1860359" y="8623"/>
                </a:lnTo>
                <a:lnTo>
                  <a:pt x="1860359" y="151904"/>
                </a:lnTo>
                <a:lnTo>
                  <a:pt x="1859203" y="167005"/>
                </a:lnTo>
                <a:lnTo>
                  <a:pt x="1831530" y="207479"/>
                </a:lnTo>
                <a:lnTo>
                  <a:pt x="1788147" y="216623"/>
                </a:lnTo>
                <a:lnTo>
                  <a:pt x="1771624" y="215607"/>
                </a:lnTo>
                <a:lnTo>
                  <a:pt x="1734642" y="200355"/>
                </a:lnTo>
                <a:lnTo>
                  <a:pt x="1716303" y="151904"/>
                </a:lnTo>
                <a:lnTo>
                  <a:pt x="1717459" y="136817"/>
                </a:lnTo>
                <a:lnTo>
                  <a:pt x="1744865" y="96329"/>
                </a:lnTo>
                <a:lnTo>
                  <a:pt x="1788147" y="87172"/>
                </a:lnTo>
                <a:lnTo>
                  <a:pt x="1804695" y="88188"/>
                </a:lnTo>
                <a:lnTo>
                  <a:pt x="1841830" y="103454"/>
                </a:lnTo>
                <a:lnTo>
                  <a:pt x="1860359" y="151904"/>
                </a:lnTo>
                <a:lnTo>
                  <a:pt x="1860359" y="8623"/>
                </a:lnTo>
                <a:lnTo>
                  <a:pt x="1828901" y="2349"/>
                </a:lnTo>
                <a:lnTo>
                  <a:pt x="1788147" y="0"/>
                </a:lnTo>
                <a:lnTo>
                  <a:pt x="1747393" y="2349"/>
                </a:lnTo>
                <a:lnTo>
                  <a:pt x="1681721" y="21158"/>
                </a:lnTo>
                <a:lnTo>
                  <a:pt x="1637347" y="58851"/>
                </a:lnTo>
                <a:lnTo>
                  <a:pt x="1615084" y="116001"/>
                </a:lnTo>
                <a:lnTo>
                  <a:pt x="1612303" y="151904"/>
                </a:lnTo>
                <a:lnTo>
                  <a:pt x="1615084" y="187807"/>
                </a:lnTo>
                <a:lnTo>
                  <a:pt x="1637347" y="244856"/>
                </a:lnTo>
                <a:lnTo>
                  <a:pt x="1681721" y="282384"/>
                </a:lnTo>
                <a:lnTo>
                  <a:pt x="1747393" y="301091"/>
                </a:lnTo>
                <a:lnTo>
                  <a:pt x="1788147" y="303428"/>
                </a:lnTo>
                <a:lnTo>
                  <a:pt x="1828901" y="301091"/>
                </a:lnTo>
                <a:lnTo>
                  <a:pt x="1894560" y="282384"/>
                </a:lnTo>
                <a:lnTo>
                  <a:pt x="1938947" y="244856"/>
                </a:lnTo>
                <a:lnTo>
                  <a:pt x="1953450" y="216623"/>
                </a:lnTo>
                <a:lnTo>
                  <a:pt x="1961210" y="187807"/>
                </a:lnTo>
                <a:lnTo>
                  <a:pt x="1963991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4"/>
          <p:cNvSpPr/>
          <p:nvPr/>
        </p:nvSpPr>
        <p:spPr>
          <a:xfrm>
            <a:off x="6904809" y="3726021"/>
            <a:ext cx="2301340" cy="0"/>
          </a:xfrm>
          <a:custGeom>
            <a:avLst/>
            <a:gdLst/>
            <a:ahLst/>
            <a:cxnLst/>
            <a:rect l="l" t="t" r="r" b="b"/>
            <a:pathLst>
              <a:path w="3588384" h="120000" extrusionOk="0">
                <a:moveTo>
                  <a:pt x="0" y="0"/>
                </a:moveTo>
                <a:lnTo>
                  <a:pt x="358814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0" name="Google Shape;1270;p24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6904622" y="3768158"/>
            <a:ext cx="2296029" cy="247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24"/>
          <p:cNvSpPr/>
          <p:nvPr/>
        </p:nvSpPr>
        <p:spPr>
          <a:xfrm>
            <a:off x="7881157" y="5125622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4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91"/>
                </a:lnTo>
                <a:lnTo>
                  <a:pt x="148399" y="179654"/>
                </a:lnTo>
                <a:lnTo>
                  <a:pt x="93116" y="179654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53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01"/>
                </a:lnTo>
                <a:lnTo>
                  <a:pt x="276885" y="179654"/>
                </a:lnTo>
                <a:lnTo>
                  <a:pt x="283603" y="155879"/>
                </a:lnTo>
                <a:lnTo>
                  <a:pt x="285915" y="128981"/>
                </a:lnTo>
                <a:close/>
              </a:path>
              <a:path w="521334" h="258445" extrusionOk="0">
                <a:moveTo>
                  <a:pt x="520827" y="197192"/>
                </a:moveTo>
                <a:lnTo>
                  <a:pt x="519899" y="194779"/>
                </a:lnTo>
                <a:lnTo>
                  <a:pt x="516166" y="190830"/>
                </a:lnTo>
                <a:lnTo>
                  <a:pt x="513803" y="189852"/>
                </a:lnTo>
                <a:lnTo>
                  <a:pt x="391528" y="189852"/>
                </a:lnTo>
                <a:lnTo>
                  <a:pt x="391528" y="162204"/>
                </a:lnTo>
                <a:lnTo>
                  <a:pt x="488594" y="161874"/>
                </a:lnTo>
                <a:lnTo>
                  <a:pt x="490893" y="160896"/>
                </a:lnTo>
                <a:lnTo>
                  <a:pt x="494842" y="156946"/>
                </a:lnTo>
                <a:lnTo>
                  <a:pt x="495820" y="154533"/>
                </a:lnTo>
                <a:lnTo>
                  <a:pt x="495820" y="101663"/>
                </a:lnTo>
                <a:lnTo>
                  <a:pt x="494842" y="99364"/>
                </a:lnTo>
                <a:lnTo>
                  <a:pt x="490893" y="95427"/>
                </a:lnTo>
                <a:lnTo>
                  <a:pt x="488594" y="94424"/>
                </a:lnTo>
                <a:lnTo>
                  <a:pt x="391528" y="94424"/>
                </a:lnTo>
                <a:lnTo>
                  <a:pt x="391528" y="68110"/>
                </a:lnTo>
                <a:lnTo>
                  <a:pt x="504710" y="68110"/>
                </a:lnTo>
                <a:lnTo>
                  <a:pt x="507022" y="67132"/>
                </a:lnTo>
                <a:lnTo>
                  <a:pt x="510959" y="63182"/>
                </a:lnTo>
                <a:lnTo>
                  <a:pt x="511949" y="60769"/>
                </a:lnTo>
                <a:lnTo>
                  <a:pt x="511949" y="7239"/>
                </a:lnTo>
                <a:lnTo>
                  <a:pt x="510959" y="4940"/>
                </a:lnTo>
                <a:lnTo>
                  <a:pt x="507022" y="990"/>
                </a:lnTo>
                <a:lnTo>
                  <a:pt x="504710" y="0"/>
                </a:lnTo>
                <a:lnTo>
                  <a:pt x="307632" y="0"/>
                </a:lnTo>
                <a:lnTo>
                  <a:pt x="305333" y="990"/>
                </a:lnTo>
                <a:lnTo>
                  <a:pt x="301383" y="4940"/>
                </a:lnTo>
                <a:lnTo>
                  <a:pt x="300393" y="7239"/>
                </a:lnTo>
                <a:lnTo>
                  <a:pt x="300393" y="250710"/>
                </a:lnTo>
                <a:lnTo>
                  <a:pt x="301383" y="253022"/>
                </a:lnTo>
                <a:lnTo>
                  <a:pt x="305333" y="256971"/>
                </a:lnTo>
                <a:lnTo>
                  <a:pt x="307632" y="257949"/>
                </a:lnTo>
                <a:lnTo>
                  <a:pt x="310261" y="257949"/>
                </a:lnTo>
                <a:lnTo>
                  <a:pt x="513803" y="257949"/>
                </a:lnTo>
                <a:lnTo>
                  <a:pt x="516166" y="256971"/>
                </a:lnTo>
                <a:lnTo>
                  <a:pt x="519899" y="253022"/>
                </a:lnTo>
                <a:lnTo>
                  <a:pt x="520827" y="250710"/>
                </a:lnTo>
                <a:lnTo>
                  <a:pt x="520827" y="19719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4"/>
          <p:cNvSpPr/>
          <p:nvPr/>
        </p:nvSpPr>
        <p:spPr>
          <a:xfrm>
            <a:off x="8280509" y="5122454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64"/>
                </a:moveTo>
                <a:lnTo>
                  <a:pt x="189687" y="7251"/>
                </a:lnTo>
                <a:lnTo>
                  <a:pt x="185953" y="3302"/>
                </a:lnTo>
                <a:lnTo>
                  <a:pt x="183705" y="2311"/>
                </a:lnTo>
                <a:lnTo>
                  <a:pt x="181076" y="2311"/>
                </a:lnTo>
                <a:lnTo>
                  <a:pt x="108038" y="2311"/>
                </a:lnTo>
                <a:lnTo>
                  <a:pt x="105740" y="3302"/>
                </a:lnTo>
                <a:lnTo>
                  <a:pt x="101790" y="7251"/>
                </a:lnTo>
                <a:lnTo>
                  <a:pt x="100799" y="9664"/>
                </a:lnTo>
                <a:lnTo>
                  <a:pt x="100799" y="157937"/>
                </a:lnTo>
                <a:lnTo>
                  <a:pt x="98869" y="170319"/>
                </a:lnTo>
                <a:lnTo>
                  <a:pt x="93078" y="179171"/>
                </a:lnTo>
                <a:lnTo>
                  <a:pt x="83413" y="184467"/>
                </a:lnTo>
                <a:lnTo>
                  <a:pt x="69875" y="186232"/>
                </a:lnTo>
                <a:lnTo>
                  <a:pt x="61633" y="185724"/>
                </a:lnTo>
                <a:lnTo>
                  <a:pt x="25463" y="169786"/>
                </a:lnTo>
                <a:lnTo>
                  <a:pt x="15798" y="160909"/>
                </a:lnTo>
                <a:lnTo>
                  <a:pt x="13881" y="159740"/>
                </a:lnTo>
                <a:lnTo>
                  <a:pt x="9715" y="159080"/>
                </a:lnTo>
                <a:lnTo>
                  <a:pt x="7734" y="159359"/>
                </a:lnTo>
                <a:lnTo>
                  <a:pt x="4013" y="161124"/>
                </a:lnTo>
                <a:lnTo>
                  <a:pt x="2527" y="162496"/>
                </a:lnTo>
                <a:lnTo>
                  <a:pt x="330" y="166217"/>
                </a:lnTo>
                <a:lnTo>
                  <a:pt x="0" y="168465"/>
                </a:lnTo>
                <a:lnTo>
                  <a:pt x="10210" y="247218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49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22"/>
                </a:lnTo>
                <a:lnTo>
                  <a:pt x="190614" y="9664"/>
                </a:lnTo>
                <a:close/>
              </a:path>
              <a:path w="1727200" h="273050" extrusionOk="0">
                <a:moveTo>
                  <a:pt x="520725" y="252145"/>
                </a:moveTo>
                <a:lnTo>
                  <a:pt x="518972" y="248412"/>
                </a:lnTo>
                <a:lnTo>
                  <a:pt x="506476" y="225056"/>
                </a:lnTo>
                <a:lnTo>
                  <a:pt x="475475" y="167144"/>
                </a:lnTo>
                <a:lnTo>
                  <a:pt x="444830" y="109893"/>
                </a:lnTo>
                <a:lnTo>
                  <a:pt x="391642" y="10541"/>
                </a:lnTo>
                <a:lnTo>
                  <a:pt x="384289" y="4940"/>
                </a:lnTo>
                <a:lnTo>
                  <a:pt x="377177" y="4940"/>
                </a:lnTo>
                <a:lnTo>
                  <a:pt x="377177" y="167144"/>
                </a:lnTo>
                <a:lnTo>
                  <a:pt x="315976" y="167144"/>
                </a:lnTo>
                <a:lnTo>
                  <a:pt x="347560" y="109893"/>
                </a:lnTo>
                <a:lnTo>
                  <a:pt x="377177" y="167144"/>
                </a:lnTo>
                <a:lnTo>
                  <a:pt x="377177" y="4940"/>
                </a:lnTo>
                <a:lnTo>
                  <a:pt x="323215" y="4940"/>
                </a:lnTo>
                <a:lnTo>
                  <a:pt x="321564" y="5486"/>
                </a:lnTo>
                <a:lnTo>
                  <a:pt x="317627" y="7683"/>
                </a:lnTo>
                <a:lnTo>
                  <a:pt x="316306" y="8890"/>
                </a:lnTo>
                <a:lnTo>
                  <a:pt x="315645" y="10210"/>
                </a:lnTo>
                <a:lnTo>
                  <a:pt x="180416" y="248094"/>
                </a:lnTo>
                <a:lnTo>
                  <a:pt x="178219" y="251815"/>
                </a:lnTo>
                <a:lnTo>
                  <a:pt x="178117" y="255219"/>
                </a:lnTo>
                <a:lnTo>
                  <a:pt x="182054" y="261353"/>
                </a:lnTo>
                <a:lnTo>
                  <a:pt x="185242" y="262890"/>
                </a:lnTo>
                <a:lnTo>
                  <a:pt x="259486" y="262890"/>
                </a:lnTo>
                <a:lnTo>
                  <a:pt x="283730" y="225056"/>
                </a:lnTo>
                <a:lnTo>
                  <a:pt x="407111" y="225056"/>
                </a:lnTo>
                <a:lnTo>
                  <a:pt x="423887" y="257302"/>
                </a:lnTo>
                <a:lnTo>
                  <a:pt x="424548" y="258838"/>
                </a:lnTo>
                <a:lnTo>
                  <a:pt x="425805" y="260159"/>
                </a:lnTo>
                <a:lnTo>
                  <a:pt x="429539" y="262343"/>
                </a:lnTo>
                <a:lnTo>
                  <a:pt x="431241" y="262890"/>
                </a:lnTo>
                <a:lnTo>
                  <a:pt x="514146" y="262890"/>
                </a:lnTo>
                <a:lnTo>
                  <a:pt x="517220" y="261404"/>
                </a:lnTo>
                <a:lnTo>
                  <a:pt x="520725" y="255485"/>
                </a:lnTo>
                <a:lnTo>
                  <a:pt x="520725" y="252145"/>
                </a:lnTo>
                <a:close/>
              </a:path>
              <a:path w="1727200" h="273050" extrusionOk="0">
                <a:moveTo>
                  <a:pt x="794689" y="12179"/>
                </a:moveTo>
                <a:lnTo>
                  <a:pt x="793699" y="9880"/>
                </a:lnTo>
                <a:lnTo>
                  <a:pt x="789749" y="5930"/>
                </a:lnTo>
                <a:lnTo>
                  <a:pt x="787336" y="4940"/>
                </a:lnTo>
                <a:lnTo>
                  <a:pt x="717473" y="4940"/>
                </a:lnTo>
                <a:lnTo>
                  <a:pt x="715060" y="5930"/>
                </a:lnTo>
                <a:lnTo>
                  <a:pt x="711111" y="9880"/>
                </a:lnTo>
                <a:lnTo>
                  <a:pt x="710133" y="12179"/>
                </a:lnTo>
                <a:lnTo>
                  <a:pt x="710133" y="135902"/>
                </a:lnTo>
                <a:lnTo>
                  <a:pt x="691375" y="110070"/>
                </a:lnTo>
                <a:lnTo>
                  <a:pt x="616686" y="9220"/>
                </a:lnTo>
                <a:lnTo>
                  <a:pt x="616242" y="8128"/>
                </a:lnTo>
                <a:lnTo>
                  <a:pt x="615099" y="7137"/>
                </a:lnTo>
                <a:lnTo>
                  <a:pt x="611365" y="5384"/>
                </a:lnTo>
                <a:lnTo>
                  <a:pt x="609777" y="4940"/>
                </a:lnTo>
                <a:lnTo>
                  <a:pt x="532790" y="4940"/>
                </a:lnTo>
                <a:lnTo>
                  <a:pt x="530491" y="5930"/>
                </a:lnTo>
                <a:lnTo>
                  <a:pt x="526542" y="9880"/>
                </a:lnTo>
                <a:lnTo>
                  <a:pt x="525551" y="12179"/>
                </a:lnTo>
                <a:lnTo>
                  <a:pt x="525551" y="255663"/>
                </a:lnTo>
                <a:lnTo>
                  <a:pt x="526542" y="257962"/>
                </a:lnTo>
                <a:lnTo>
                  <a:pt x="530491" y="261912"/>
                </a:lnTo>
                <a:lnTo>
                  <a:pt x="532790" y="262890"/>
                </a:lnTo>
                <a:lnTo>
                  <a:pt x="602424" y="262890"/>
                </a:lnTo>
                <a:lnTo>
                  <a:pt x="604837" y="261912"/>
                </a:lnTo>
                <a:lnTo>
                  <a:pt x="608787" y="257962"/>
                </a:lnTo>
                <a:lnTo>
                  <a:pt x="609777" y="255663"/>
                </a:lnTo>
                <a:lnTo>
                  <a:pt x="609777" y="133921"/>
                </a:lnTo>
                <a:lnTo>
                  <a:pt x="703440" y="260045"/>
                </a:lnTo>
                <a:lnTo>
                  <a:pt x="704748" y="260972"/>
                </a:lnTo>
                <a:lnTo>
                  <a:pt x="708266" y="262521"/>
                </a:lnTo>
                <a:lnTo>
                  <a:pt x="709688" y="262890"/>
                </a:lnTo>
                <a:lnTo>
                  <a:pt x="787336" y="262890"/>
                </a:lnTo>
                <a:lnTo>
                  <a:pt x="789749" y="261912"/>
                </a:lnTo>
                <a:lnTo>
                  <a:pt x="793699" y="257962"/>
                </a:lnTo>
                <a:lnTo>
                  <a:pt x="794689" y="255663"/>
                </a:lnTo>
                <a:lnTo>
                  <a:pt x="794689" y="12179"/>
                </a:lnTo>
                <a:close/>
              </a:path>
              <a:path w="1727200" h="273050" extrusionOk="0">
                <a:moveTo>
                  <a:pt x="1035519" y="202133"/>
                </a:moveTo>
                <a:lnTo>
                  <a:pt x="1034592" y="199720"/>
                </a:lnTo>
                <a:lnTo>
                  <a:pt x="1030859" y="195770"/>
                </a:lnTo>
                <a:lnTo>
                  <a:pt x="1028496" y="194792"/>
                </a:lnTo>
                <a:lnTo>
                  <a:pt x="906221" y="194792"/>
                </a:lnTo>
                <a:lnTo>
                  <a:pt x="906221" y="167144"/>
                </a:lnTo>
                <a:lnTo>
                  <a:pt x="1003287" y="166814"/>
                </a:lnTo>
                <a:lnTo>
                  <a:pt x="1005586" y="165836"/>
                </a:lnTo>
                <a:lnTo>
                  <a:pt x="1009535" y="161886"/>
                </a:lnTo>
                <a:lnTo>
                  <a:pt x="1010513" y="159473"/>
                </a:lnTo>
                <a:lnTo>
                  <a:pt x="1010513" y="106603"/>
                </a:lnTo>
                <a:lnTo>
                  <a:pt x="1009535" y="104305"/>
                </a:lnTo>
                <a:lnTo>
                  <a:pt x="1005586" y="100368"/>
                </a:lnTo>
                <a:lnTo>
                  <a:pt x="1003287" y="99364"/>
                </a:lnTo>
                <a:lnTo>
                  <a:pt x="906221" y="99364"/>
                </a:lnTo>
                <a:lnTo>
                  <a:pt x="906221" y="73050"/>
                </a:lnTo>
                <a:lnTo>
                  <a:pt x="1019403" y="73050"/>
                </a:lnTo>
                <a:lnTo>
                  <a:pt x="1021702" y="72072"/>
                </a:lnTo>
                <a:lnTo>
                  <a:pt x="1025652" y="68122"/>
                </a:lnTo>
                <a:lnTo>
                  <a:pt x="1026642" y="65709"/>
                </a:lnTo>
                <a:lnTo>
                  <a:pt x="1026642" y="12179"/>
                </a:lnTo>
                <a:lnTo>
                  <a:pt x="1025652" y="9880"/>
                </a:lnTo>
                <a:lnTo>
                  <a:pt x="1021702" y="5930"/>
                </a:lnTo>
                <a:lnTo>
                  <a:pt x="1019403" y="4940"/>
                </a:lnTo>
                <a:lnTo>
                  <a:pt x="822325" y="4940"/>
                </a:lnTo>
                <a:lnTo>
                  <a:pt x="820013" y="5930"/>
                </a:lnTo>
                <a:lnTo>
                  <a:pt x="816063" y="9880"/>
                </a:lnTo>
                <a:lnTo>
                  <a:pt x="815086" y="12179"/>
                </a:lnTo>
                <a:lnTo>
                  <a:pt x="815086" y="255651"/>
                </a:lnTo>
                <a:lnTo>
                  <a:pt x="816063" y="257962"/>
                </a:lnTo>
                <a:lnTo>
                  <a:pt x="820013" y="261912"/>
                </a:lnTo>
                <a:lnTo>
                  <a:pt x="822325" y="262890"/>
                </a:lnTo>
                <a:lnTo>
                  <a:pt x="824953" y="262890"/>
                </a:lnTo>
                <a:lnTo>
                  <a:pt x="1028496" y="262890"/>
                </a:lnTo>
                <a:lnTo>
                  <a:pt x="1030859" y="261912"/>
                </a:lnTo>
                <a:lnTo>
                  <a:pt x="1034592" y="257962"/>
                </a:lnTo>
                <a:lnTo>
                  <a:pt x="1035519" y="255651"/>
                </a:lnTo>
                <a:lnTo>
                  <a:pt x="1035519" y="202133"/>
                </a:lnTo>
                <a:close/>
              </a:path>
              <a:path w="1727200" h="273050" extrusionOk="0">
                <a:moveTo>
                  <a:pt x="1128306" y="12179"/>
                </a:moveTo>
                <a:lnTo>
                  <a:pt x="1127493" y="9880"/>
                </a:lnTo>
                <a:lnTo>
                  <a:pt x="1124204" y="5930"/>
                </a:lnTo>
                <a:lnTo>
                  <a:pt x="1122159" y="4940"/>
                </a:lnTo>
                <a:lnTo>
                  <a:pt x="1056144" y="4940"/>
                </a:lnTo>
                <a:lnTo>
                  <a:pt x="1054112" y="5930"/>
                </a:lnTo>
                <a:lnTo>
                  <a:pt x="1050823" y="9880"/>
                </a:lnTo>
                <a:lnTo>
                  <a:pt x="1050010" y="12179"/>
                </a:lnTo>
                <a:lnTo>
                  <a:pt x="1050010" y="255651"/>
                </a:lnTo>
                <a:lnTo>
                  <a:pt x="1050823" y="257962"/>
                </a:lnTo>
                <a:lnTo>
                  <a:pt x="1054112" y="261912"/>
                </a:lnTo>
                <a:lnTo>
                  <a:pt x="1056144" y="262890"/>
                </a:lnTo>
                <a:lnTo>
                  <a:pt x="1058557" y="262890"/>
                </a:lnTo>
                <a:lnTo>
                  <a:pt x="1122159" y="262890"/>
                </a:lnTo>
                <a:lnTo>
                  <a:pt x="1124204" y="261912"/>
                </a:lnTo>
                <a:lnTo>
                  <a:pt x="1127493" y="257962"/>
                </a:lnTo>
                <a:lnTo>
                  <a:pt x="1128306" y="255651"/>
                </a:lnTo>
                <a:lnTo>
                  <a:pt x="1128306" y="12179"/>
                </a:lnTo>
                <a:close/>
              </a:path>
              <a:path w="1727200" h="273050" extrusionOk="0">
                <a:moveTo>
                  <a:pt x="1439278" y="254952"/>
                </a:moveTo>
                <a:lnTo>
                  <a:pt x="1439125" y="251485"/>
                </a:lnTo>
                <a:lnTo>
                  <a:pt x="1436928" y="247751"/>
                </a:lnTo>
                <a:lnTo>
                  <a:pt x="1396136" y="178993"/>
                </a:lnTo>
                <a:lnTo>
                  <a:pt x="1391843" y="171754"/>
                </a:lnTo>
                <a:lnTo>
                  <a:pt x="1361579" y="146431"/>
                </a:lnTo>
                <a:lnTo>
                  <a:pt x="1367510" y="144449"/>
                </a:lnTo>
                <a:lnTo>
                  <a:pt x="1400797" y="121932"/>
                </a:lnTo>
                <a:lnTo>
                  <a:pt x="1406029" y="112864"/>
                </a:lnTo>
                <a:lnTo>
                  <a:pt x="1407883" y="109651"/>
                </a:lnTo>
                <a:lnTo>
                  <a:pt x="1412138" y="94792"/>
                </a:lnTo>
                <a:lnTo>
                  <a:pt x="1413560" y="77330"/>
                </a:lnTo>
                <a:lnTo>
                  <a:pt x="1412087" y="63842"/>
                </a:lnTo>
                <a:lnTo>
                  <a:pt x="1385925" y="23698"/>
                </a:lnTo>
                <a:lnTo>
                  <a:pt x="1337995" y="6121"/>
                </a:lnTo>
                <a:lnTo>
                  <a:pt x="1322425" y="5219"/>
                </a:lnTo>
                <a:lnTo>
                  <a:pt x="1322425" y="79095"/>
                </a:lnTo>
                <a:lnTo>
                  <a:pt x="1322425" y="96862"/>
                </a:lnTo>
                <a:lnTo>
                  <a:pt x="1284693" y="112522"/>
                </a:lnTo>
                <a:lnTo>
                  <a:pt x="1273416" y="112864"/>
                </a:lnTo>
                <a:lnTo>
                  <a:pt x="1233932" y="112864"/>
                </a:lnTo>
                <a:lnTo>
                  <a:pt x="1233932" y="63842"/>
                </a:lnTo>
                <a:lnTo>
                  <a:pt x="1285252" y="63842"/>
                </a:lnTo>
                <a:lnTo>
                  <a:pt x="1322425" y="79095"/>
                </a:lnTo>
                <a:lnTo>
                  <a:pt x="1322425" y="5219"/>
                </a:lnTo>
                <a:lnTo>
                  <a:pt x="1317828" y="4940"/>
                </a:lnTo>
                <a:lnTo>
                  <a:pt x="1150023" y="4940"/>
                </a:lnTo>
                <a:lnTo>
                  <a:pt x="1147724" y="5930"/>
                </a:lnTo>
                <a:lnTo>
                  <a:pt x="1143774" y="9880"/>
                </a:lnTo>
                <a:lnTo>
                  <a:pt x="1142784" y="12179"/>
                </a:lnTo>
                <a:lnTo>
                  <a:pt x="1142784" y="255663"/>
                </a:lnTo>
                <a:lnTo>
                  <a:pt x="1143774" y="257962"/>
                </a:lnTo>
                <a:lnTo>
                  <a:pt x="1147724" y="261912"/>
                </a:lnTo>
                <a:lnTo>
                  <a:pt x="1150023" y="262890"/>
                </a:lnTo>
                <a:lnTo>
                  <a:pt x="1228547" y="262890"/>
                </a:lnTo>
                <a:lnTo>
                  <a:pt x="1230960" y="261912"/>
                </a:lnTo>
                <a:lnTo>
                  <a:pt x="1234909" y="257962"/>
                </a:lnTo>
                <a:lnTo>
                  <a:pt x="1235900" y="255663"/>
                </a:lnTo>
                <a:lnTo>
                  <a:pt x="1235900" y="171754"/>
                </a:lnTo>
                <a:lnTo>
                  <a:pt x="1279664" y="171754"/>
                </a:lnTo>
                <a:lnTo>
                  <a:pt x="1286459" y="172415"/>
                </a:lnTo>
                <a:lnTo>
                  <a:pt x="1288211" y="173736"/>
                </a:lnTo>
                <a:lnTo>
                  <a:pt x="1289304" y="174383"/>
                </a:lnTo>
                <a:lnTo>
                  <a:pt x="1290358" y="175272"/>
                </a:lnTo>
                <a:lnTo>
                  <a:pt x="1292326" y="177469"/>
                </a:lnTo>
                <a:lnTo>
                  <a:pt x="1293253" y="178562"/>
                </a:lnTo>
                <a:lnTo>
                  <a:pt x="1294130" y="179654"/>
                </a:lnTo>
                <a:lnTo>
                  <a:pt x="1293799" y="178993"/>
                </a:lnTo>
                <a:lnTo>
                  <a:pt x="1335925" y="257302"/>
                </a:lnTo>
                <a:lnTo>
                  <a:pt x="1343050" y="262890"/>
                </a:lnTo>
                <a:lnTo>
                  <a:pt x="1432534" y="262890"/>
                </a:lnTo>
                <a:lnTo>
                  <a:pt x="1435557" y="261302"/>
                </a:lnTo>
                <a:lnTo>
                  <a:pt x="1439278" y="254952"/>
                </a:lnTo>
                <a:close/>
              </a:path>
              <a:path w="1727200" h="273050" extrusionOk="0">
                <a:moveTo>
                  <a:pt x="1727111" y="133591"/>
                </a:moveTo>
                <a:lnTo>
                  <a:pt x="1717840" y="76669"/>
                </a:lnTo>
                <a:lnTo>
                  <a:pt x="1687957" y="33070"/>
                </a:lnTo>
                <a:lnTo>
                  <a:pt x="1639519" y="8280"/>
                </a:lnTo>
                <a:lnTo>
                  <a:pt x="1635975" y="7581"/>
                </a:lnTo>
                <a:lnTo>
                  <a:pt x="1635975" y="133591"/>
                </a:lnTo>
                <a:lnTo>
                  <a:pt x="1634959" y="146875"/>
                </a:lnTo>
                <a:lnTo>
                  <a:pt x="1610626" y="182460"/>
                </a:lnTo>
                <a:lnTo>
                  <a:pt x="1572475" y="190512"/>
                </a:lnTo>
                <a:lnTo>
                  <a:pt x="1557934" y="189623"/>
                </a:lnTo>
                <a:lnTo>
                  <a:pt x="1518373" y="168173"/>
                </a:lnTo>
                <a:lnTo>
                  <a:pt x="1509306" y="133591"/>
                </a:lnTo>
                <a:lnTo>
                  <a:pt x="1510309" y="120319"/>
                </a:lnTo>
                <a:lnTo>
                  <a:pt x="1534414" y="84721"/>
                </a:lnTo>
                <a:lnTo>
                  <a:pt x="1572475" y="76669"/>
                </a:lnTo>
                <a:lnTo>
                  <a:pt x="1587017" y="77571"/>
                </a:lnTo>
                <a:lnTo>
                  <a:pt x="1626819" y="99021"/>
                </a:lnTo>
                <a:lnTo>
                  <a:pt x="1635975" y="133591"/>
                </a:lnTo>
                <a:lnTo>
                  <a:pt x="1635975" y="7581"/>
                </a:lnTo>
                <a:lnTo>
                  <a:pt x="1608315" y="2070"/>
                </a:lnTo>
                <a:lnTo>
                  <a:pt x="1572475" y="0"/>
                </a:lnTo>
                <a:lnTo>
                  <a:pt x="1536636" y="2070"/>
                </a:lnTo>
                <a:lnTo>
                  <a:pt x="1478889" y="18618"/>
                </a:lnTo>
                <a:lnTo>
                  <a:pt x="1439862" y="51765"/>
                </a:lnTo>
                <a:lnTo>
                  <a:pt x="1420291" y="102019"/>
                </a:lnTo>
                <a:lnTo>
                  <a:pt x="1417840" y="133591"/>
                </a:lnTo>
                <a:lnTo>
                  <a:pt x="1420291" y="165163"/>
                </a:lnTo>
                <a:lnTo>
                  <a:pt x="1439862" y="215328"/>
                </a:lnTo>
                <a:lnTo>
                  <a:pt x="1478889" y="248335"/>
                </a:lnTo>
                <a:lnTo>
                  <a:pt x="1536636" y="264795"/>
                </a:lnTo>
                <a:lnTo>
                  <a:pt x="1572475" y="266839"/>
                </a:lnTo>
                <a:lnTo>
                  <a:pt x="1608315" y="264795"/>
                </a:lnTo>
                <a:lnTo>
                  <a:pt x="1666062" y="248335"/>
                </a:lnTo>
                <a:lnTo>
                  <a:pt x="1705089" y="215328"/>
                </a:lnTo>
                <a:lnTo>
                  <a:pt x="1717827" y="190512"/>
                </a:lnTo>
                <a:lnTo>
                  <a:pt x="1724660" y="165163"/>
                </a:lnTo>
                <a:lnTo>
                  <a:pt x="1727111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3" name="Google Shape;1273;p24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7553405" y="5014334"/>
            <a:ext cx="66161" cy="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24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7660145" y="5014335"/>
            <a:ext cx="70665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24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767786" y="5015413"/>
            <a:ext cx="67871" cy="6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24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7878847" y="5015413"/>
            <a:ext cx="50498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24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7975957" y="5015418"/>
            <a:ext cx="58244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24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80717" y="5015413"/>
            <a:ext cx="60671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24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8186471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24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8356749" y="5015413"/>
            <a:ext cx="61119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24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8459167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24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8629451" y="5015413"/>
            <a:ext cx="50498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4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8720801" y="5014334"/>
            <a:ext cx="61387" cy="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4"/>
          <p:cNvSpPr/>
          <p:nvPr/>
        </p:nvSpPr>
        <p:spPr>
          <a:xfrm>
            <a:off x="8819172" y="5015707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5" name="Google Shape;1285;p24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8908818" y="5014968"/>
            <a:ext cx="68588" cy="6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24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9020598" y="5015413"/>
            <a:ext cx="61119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24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9123018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24"/>
          <p:cNvSpPr/>
          <p:nvPr/>
        </p:nvSpPr>
        <p:spPr>
          <a:xfrm>
            <a:off x="5989535" y="1477627"/>
            <a:ext cx="0" cy="4248376"/>
          </a:xfrm>
          <a:custGeom>
            <a:avLst/>
            <a:gdLst/>
            <a:ahLst/>
            <a:cxnLst/>
            <a:rect l="l" t="t" r="r" b="b"/>
            <a:pathLst>
              <a:path w="120000" h="6624320" extrusionOk="0">
                <a:moveTo>
                  <a:pt x="0" y="0"/>
                </a:moveTo>
                <a:lnTo>
                  <a:pt x="0" y="6624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24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5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5" name="Google Shape;1295;p25"/>
          <p:cNvSpPr txBox="1"/>
          <p:nvPr/>
        </p:nvSpPr>
        <p:spPr>
          <a:xfrm>
            <a:off x="1583889" y="664222"/>
            <a:ext cx="3421670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2D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OPÇÃO COM NOME DA SECRETARIA EM 2 LINHAS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6" name="Google Shape;1296;p25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7" name="Google Shape;1297;p25"/>
          <p:cNvSpPr txBox="1"/>
          <p:nvPr/>
        </p:nvSpPr>
        <p:spPr>
          <a:xfrm>
            <a:off x="3253744" y="1453192"/>
            <a:ext cx="990419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COM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8" name="Google Shape;1298;p25"/>
          <p:cNvSpPr txBox="1"/>
          <p:nvPr/>
        </p:nvSpPr>
        <p:spPr>
          <a:xfrm>
            <a:off x="7569656" y="1453192"/>
            <a:ext cx="97535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SEM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99" name="Google Shape;1299;p25"/>
          <p:cNvGrpSpPr/>
          <p:nvPr/>
        </p:nvGrpSpPr>
        <p:grpSpPr>
          <a:xfrm>
            <a:off x="3272982" y="1922072"/>
            <a:ext cx="1104654" cy="1393868"/>
            <a:chOff x="3161032" y="2997008"/>
            <a:chExt cx="1722442" cy="2173402"/>
          </a:xfrm>
        </p:grpSpPr>
        <p:pic>
          <p:nvPicPr>
            <p:cNvPr id="1300" name="Google Shape;130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61032" y="2997008"/>
              <a:ext cx="1722442" cy="1912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1" name="Google Shape;1301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2767" y="4935422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2" name="Google Shape;130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8386" y="4810727"/>
            <a:ext cx="562189" cy="70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25"/>
          <p:cNvSpPr/>
          <p:nvPr/>
        </p:nvSpPr>
        <p:spPr>
          <a:xfrm>
            <a:off x="2666862" y="3514188"/>
            <a:ext cx="520051" cy="195070"/>
          </a:xfrm>
          <a:custGeom>
            <a:avLst/>
            <a:gdLst/>
            <a:ahLst/>
            <a:cxnLst/>
            <a:rect l="l" t="t" r="r" b="b"/>
            <a:pathLst>
              <a:path w="810894" h="304164" extrusionOk="0">
                <a:moveTo>
                  <a:pt x="337439" y="290156"/>
                </a:moveTo>
                <a:lnTo>
                  <a:pt x="288340" y="203708"/>
                </a:lnTo>
                <a:lnTo>
                  <a:pt x="256997" y="170891"/>
                </a:lnTo>
                <a:lnTo>
                  <a:pt x="249008" y="166636"/>
                </a:lnTo>
                <a:lnTo>
                  <a:pt x="255752" y="164388"/>
                </a:lnTo>
                <a:lnTo>
                  <a:pt x="293636" y="138760"/>
                </a:lnTo>
                <a:lnTo>
                  <a:pt x="308178" y="87998"/>
                </a:lnTo>
                <a:lnTo>
                  <a:pt x="306501" y="72644"/>
                </a:lnTo>
                <a:lnTo>
                  <a:pt x="276720" y="26974"/>
                </a:lnTo>
                <a:lnTo>
                  <a:pt x="222173" y="6946"/>
                </a:lnTo>
                <a:lnTo>
                  <a:pt x="204444" y="5918"/>
                </a:lnTo>
                <a:lnTo>
                  <a:pt x="204444" y="90004"/>
                </a:lnTo>
                <a:lnTo>
                  <a:pt x="204444" y="99237"/>
                </a:lnTo>
                <a:lnTo>
                  <a:pt x="172707" y="126860"/>
                </a:lnTo>
                <a:lnTo>
                  <a:pt x="148666" y="128447"/>
                </a:lnTo>
                <a:lnTo>
                  <a:pt x="103720" y="128447"/>
                </a:lnTo>
                <a:lnTo>
                  <a:pt x="103720" y="72644"/>
                </a:lnTo>
                <a:lnTo>
                  <a:pt x="162140" y="72644"/>
                </a:lnTo>
                <a:lnTo>
                  <a:pt x="200825" y="83261"/>
                </a:lnTo>
                <a:lnTo>
                  <a:pt x="204444" y="90004"/>
                </a:lnTo>
                <a:lnTo>
                  <a:pt x="204444" y="5918"/>
                </a:lnTo>
                <a:lnTo>
                  <a:pt x="199212" y="5613"/>
                </a:lnTo>
                <a:lnTo>
                  <a:pt x="8242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55"/>
                </a:lnTo>
                <a:lnTo>
                  <a:pt x="0" y="290957"/>
                </a:lnTo>
                <a:lnTo>
                  <a:pt x="1117" y="293573"/>
                </a:lnTo>
                <a:lnTo>
                  <a:pt x="5613" y="298069"/>
                </a:lnTo>
                <a:lnTo>
                  <a:pt x="8242" y="299186"/>
                </a:lnTo>
                <a:lnTo>
                  <a:pt x="97599" y="299186"/>
                </a:lnTo>
                <a:lnTo>
                  <a:pt x="100355" y="298069"/>
                </a:lnTo>
                <a:lnTo>
                  <a:pt x="104851" y="293573"/>
                </a:lnTo>
                <a:lnTo>
                  <a:pt x="105968" y="290957"/>
                </a:lnTo>
                <a:lnTo>
                  <a:pt x="105968" y="195465"/>
                </a:lnTo>
                <a:lnTo>
                  <a:pt x="155778" y="195465"/>
                </a:lnTo>
                <a:lnTo>
                  <a:pt x="163499" y="196215"/>
                </a:lnTo>
                <a:lnTo>
                  <a:pt x="165506" y="197726"/>
                </a:lnTo>
                <a:lnTo>
                  <a:pt x="166751" y="198462"/>
                </a:lnTo>
                <a:lnTo>
                  <a:pt x="167944" y="199466"/>
                </a:lnTo>
                <a:lnTo>
                  <a:pt x="170192" y="201968"/>
                </a:lnTo>
                <a:lnTo>
                  <a:pt x="171246" y="203212"/>
                </a:lnTo>
                <a:lnTo>
                  <a:pt x="172250" y="204457"/>
                </a:lnTo>
                <a:lnTo>
                  <a:pt x="171869" y="203708"/>
                </a:lnTo>
                <a:lnTo>
                  <a:pt x="219811" y="292823"/>
                </a:lnTo>
                <a:lnTo>
                  <a:pt x="227914" y="299186"/>
                </a:lnTo>
                <a:lnTo>
                  <a:pt x="329768" y="299186"/>
                </a:lnTo>
                <a:lnTo>
                  <a:pt x="333197" y="297383"/>
                </a:lnTo>
                <a:lnTo>
                  <a:pt x="337439" y="290156"/>
                </a:lnTo>
                <a:close/>
              </a:path>
              <a:path w="810894" h="304164" extrusionOk="0">
                <a:moveTo>
                  <a:pt x="442226" y="13855"/>
                </a:moveTo>
                <a:lnTo>
                  <a:pt x="441286" y="11226"/>
                </a:lnTo>
                <a:lnTo>
                  <a:pt x="437540" y="6743"/>
                </a:lnTo>
                <a:lnTo>
                  <a:pt x="435229" y="5613"/>
                </a:lnTo>
                <a:lnTo>
                  <a:pt x="360083" y="5613"/>
                </a:lnTo>
                <a:lnTo>
                  <a:pt x="357784" y="6743"/>
                </a:lnTo>
                <a:lnTo>
                  <a:pt x="354037" y="11226"/>
                </a:lnTo>
                <a:lnTo>
                  <a:pt x="353110" y="13855"/>
                </a:lnTo>
                <a:lnTo>
                  <a:pt x="353110" y="290957"/>
                </a:lnTo>
                <a:lnTo>
                  <a:pt x="354037" y="293573"/>
                </a:lnTo>
                <a:lnTo>
                  <a:pt x="357784" y="298069"/>
                </a:lnTo>
                <a:lnTo>
                  <a:pt x="360083" y="299186"/>
                </a:lnTo>
                <a:lnTo>
                  <a:pt x="362839" y="299186"/>
                </a:lnTo>
                <a:lnTo>
                  <a:pt x="435229" y="299186"/>
                </a:lnTo>
                <a:lnTo>
                  <a:pt x="437540" y="298069"/>
                </a:lnTo>
                <a:lnTo>
                  <a:pt x="441286" y="293573"/>
                </a:lnTo>
                <a:lnTo>
                  <a:pt x="442226" y="290957"/>
                </a:lnTo>
                <a:lnTo>
                  <a:pt x="442226" y="13855"/>
                </a:lnTo>
                <a:close/>
              </a:path>
              <a:path w="810894" h="304164" extrusionOk="0">
                <a:moveTo>
                  <a:pt x="810679" y="152031"/>
                </a:moveTo>
                <a:lnTo>
                  <a:pt x="807885" y="116103"/>
                </a:lnTo>
                <a:lnTo>
                  <a:pt x="800125" y="87249"/>
                </a:lnTo>
                <a:lnTo>
                  <a:pt x="799541" y="85051"/>
                </a:lnTo>
                <a:lnTo>
                  <a:pt x="766127" y="37630"/>
                </a:lnTo>
                <a:lnTo>
                  <a:pt x="710984" y="9410"/>
                </a:lnTo>
                <a:lnTo>
                  <a:pt x="706958" y="8623"/>
                </a:lnTo>
                <a:lnTo>
                  <a:pt x="706958" y="152031"/>
                </a:lnTo>
                <a:lnTo>
                  <a:pt x="705789" y="167144"/>
                </a:lnTo>
                <a:lnTo>
                  <a:pt x="678116" y="207645"/>
                </a:lnTo>
                <a:lnTo>
                  <a:pt x="634695" y="216801"/>
                </a:lnTo>
                <a:lnTo>
                  <a:pt x="618134" y="215785"/>
                </a:lnTo>
                <a:lnTo>
                  <a:pt x="581152" y="200520"/>
                </a:lnTo>
                <a:lnTo>
                  <a:pt x="562800" y="152031"/>
                </a:lnTo>
                <a:lnTo>
                  <a:pt x="563943" y="136931"/>
                </a:lnTo>
                <a:lnTo>
                  <a:pt x="591362" y="96405"/>
                </a:lnTo>
                <a:lnTo>
                  <a:pt x="634695" y="87249"/>
                </a:lnTo>
                <a:lnTo>
                  <a:pt x="651243" y="88265"/>
                </a:lnTo>
                <a:lnTo>
                  <a:pt x="688428" y="103530"/>
                </a:lnTo>
                <a:lnTo>
                  <a:pt x="706958" y="152031"/>
                </a:lnTo>
                <a:lnTo>
                  <a:pt x="706958" y="8623"/>
                </a:lnTo>
                <a:lnTo>
                  <a:pt x="675474" y="2362"/>
                </a:lnTo>
                <a:lnTo>
                  <a:pt x="634695" y="0"/>
                </a:lnTo>
                <a:lnTo>
                  <a:pt x="593902" y="2362"/>
                </a:lnTo>
                <a:lnTo>
                  <a:pt x="528180" y="21170"/>
                </a:lnTo>
                <a:lnTo>
                  <a:pt x="483755" y="58902"/>
                </a:lnTo>
                <a:lnTo>
                  <a:pt x="461479" y="116103"/>
                </a:lnTo>
                <a:lnTo>
                  <a:pt x="458698" y="152031"/>
                </a:lnTo>
                <a:lnTo>
                  <a:pt x="461479" y="187960"/>
                </a:lnTo>
                <a:lnTo>
                  <a:pt x="483755" y="245059"/>
                </a:lnTo>
                <a:lnTo>
                  <a:pt x="528180" y="282613"/>
                </a:lnTo>
                <a:lnTo>
                  <a:pt x="593902" y="301345"/>
                </a:lnTo>
                <a:lnTo>
                  <a:pt x="634695" y="303682"/>
                </a:lnTo>
                <a:lnTo>
                  <a:pt x="675474" y="301345"/>
                </a:lnTo>
                <a:lnTo>
                  <a:pt x="741197" y="282613"/>
                </a:lnTo>
                <a:lnTo>
                  <a:pt x="785609" y="245059"/>
                </a:lnTo>
                <a:lnTo>
                  <a:pt x="800125" y="216801"/>
                </a:lnTo>
                <a:lnTo>
                  <a:pt x="807885" y="187960"/>
                </a:lnTo>
                <a:lnTo>
                  <a:pt x="810679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25"/>
          <p:cNvSpPr/>
          <p:nvPr/>
        </p:nvSpPr>
        <p:spPr>
          <a:xfrm>
            <a:off x="3261227" y="3517787"/>
            <a:ext cx="380367" cy="188554"/>
          </a:xfrm>
          <a:custGeom>
            <a:avLst/>
            <a:gdLst/>
            <a:ahLst/>
            <a:cxnLst/>
            <a:rect l="l" t="t" r="r" b="b"/>
            <a:pathLst>
              <a:path w="593089" h="294004" extrusionOk="0">
                <a:moveTo>
                  <a:pt x="325399" y="146786"/>
                </a:moveTo>
                <a:lnTo>
                  <a:pt x="315442" y="89128"/>
                </a:lnTo>
                <a:lnTo>
                  <a:pt x="283832" y="40817"/>
                </a:lnTo>
                <a:lnTo>
                  <a:pt x="235610" y="10210"/>
                </a:lnTo>
                <a:lnTo>
                  <a:pt x="223545" y="7010"/>
                </a:lnTo>
                <a:lnTo>
                  <a:pt x="223545" y="147167"/>
                </a:lnTo>
                <a:lnTo>
                  <a:pt x="222669" y="160515"/>
                </a:lnTo>
                <a:lnTo>
                  <a:pt x="201930" y="196342"/>
                </a:lnTo>
                <a:lnTo>
                  <a:pt x="168871" y="204457"/>
                </a:lnTo>
                <a:lnTo>
                  <a:pt x="105968" y="204457"/>
                </a:lnTo>
                <a:lnTo>
                  <a:pt x="105968" y="89128"/>
                </a:lnTo>
                <a:lnTo>
                  <a:pt x="171869" y="89128"/>
                </a:lnTo>
                <a:lnTo>
                  <a:pt x="210439" y="103720"/>
                </a:lnTo>
                <a:lnTo>
                  <a:pt x="223545" y="147167"/>
                </a:lnTo>
                <a:lnTo>
                  <a:pt x="223545" y="7010"/>
                </a:lnTo>
                <a:lnTo>
                  <a:pt x="206806" y="2552"/>
                </a:lnTo>
                <a:lnTo>
                  <a:pt x="17486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42"/>
                </a:lnTo>
                <a:lnTo>
                  <a:pt x="0" y="285343"/>
                </a:lnTo>
                <a:lnTo>
                  <a:pt x="1117" y="287959"/>
                </a:lnTo>
                <a:lnTo>
                  <a:pt x="5613" y="292455"/>
                </a:lnTo>
                <a:lnTo>
                  <a:pt x="8356" y="293573"/>
                </a:lnTo>
                <a:lnTo>
                  <a:pt x="176364" y="293573"/>
                </a:lnTo>
                <a:lnTo>
                  <a:pt x="235889" y="283273"/>
                </a:lnTo>
                <a:lnTo>
                  <a:pt x="283451" y="252387"/>
                </a:lnTo>
                <a:lnTo>
                  <a:pt x="314909" y="205206"/>
                </a:lnTo>
                <a:lnTo>
                  <a:pt x="315112" y="204457"/>
                </a:lnTo>
                <a:lnTo>
                  <a:pt x="322770" y="177406"/>
                </a:lnTo>
                <a:lnTo>
                  <a:pt x="325399" y="146786"/>
                </a:lnTo>
                <a:close/>
              </a:path>
              <a:path w="593089" h="294004" extrusionOk="0">
                <a:moveTo>
                  <a:pt x="592734" y="224434"/>
                </a:moveTo>
                <a:lnTo>
                  <a:pt x="591667" y="221678"/>
                </a:lnTo>
                <a:lnTo>
                  <a:pt x="587425" y="217195"/>
                </a:lnTo>
                <a:lnTo>
                  <a:pt x="584746" y="216065"/>
                </a:lnTo>
                <a:lnTo>
                  <a:pt x="445579" y="216065"/>
                </a:lnTo>
                <a:lnTo>
                  <a:pt x="445579" y="184607"/>
                </a:lnTo>
                <a:lnTo>
                  <a:pt x="556044" y="184238"/>
                </a:lnTo>
                <a:lnTo>
                  <a:pt x="558660" y="183121"/>
                </a:lnTo>
                <a:lnTo>
                  <a:pt x="563156" y="178612"/>
                </a:lnTo>
                <a:lnTo>
                  <a:pt x="564273" y="175869"/>
                </a:lnTo>
                <a:lnTo>
                  <a:pt x="564273" y="115709"/>
                </a:lnTo>
                <a:lnTo>
                  <a:pt x="563156" y="113080"/>
                </a:lnTo>
                <a:lnTo>
                  <a:pt x="558660" y="108597"/>
                </a:lnTo>
                <a:lnTo>
                  <a:pt x="556044" y="107467"/>
                </a:lnTo>
                <a:lnTo>
                  <a:pt x="445579" y="107467"/>
                </a:lnTo>
                <a:lnTo>
                  <a:pt x="445579" y="77520"/>
                </a:lnTo>
                <a:lnTo>
                  <a:pt x="574382" y="77520"/>
                </a:lnTo>
                <a:lnTo>
                  <a:pt x="577011" y="76403"/>
                </a:lnTo>
                <a:lnTo>
                  <a:pt x="581507" y="71907"/>
                </a:lnTo>
                <a:lnTo>
                  <a:pt x="582625" y="69151"/>
                </a:lnTo>
                <a:lnTo>
                  <a:pt x="582625" y="8242"/>
                </a:lnTo>
                <a:lnTo>
                  <a:pt x="581507" y="5613"/>
                </a:lnTo>
                <a:lnTo>
                  <a:pt x="577011" y="1130"/>
                </a:lnTo>
                <a:lnTo>
                  <a:pt x="574382" y="0"/>
                </a:lnTo>
                <a:lnTo>
                  <a:pt x="350088" y="0"/>
                </a:lnTo>
                <a:lnTo>
                  <a:pt x="347472" y="1130"/>
                </a:lnTo>
                <a:lnTo>
                  <a:pt x="342976" y="5613"/>
                </a:lnTo>
                <a:lnTo>
                  <a:pt x="341858" y="8242"/>
                </a:lnTo>
                <a:lnTo>
                  <a:pt x="341858" y="285343"/>
                </a:lnTo>
                <a:lnTo>
                  <a:pt x="342976" y="287959"/>
                </a:lnTo>
                <a:lnTo>
                  <a:pt x="347472" y="292455"/>
                </a:lnTo>
                <a:lnTo>
                  <a:pt x="350088" y="293573"/>
                </a:lnTo>
                <a:lnTo>
                  <a:pt x="353085" y="293573"/>
                </a:lnTo>
                <a:lnTo>
                  <a:pt x="584746" y="293573"/>
                </a:lnTo>
                <a:lnTo>
                  <a:pt x="587425" y="292455"/>
                </a:lnTo>
                <a:lnTo>
                  <a:pt x="591667" y="287959"/>
                </a:lnTo>
                <a:lnTo>
                  <a:pt x="592734" y="285343"/>
                </a:lnTo>
                <a:lnTo>
                  <a:pt x="592734" y="22443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25"/>
          <p:cNvSpPr/>
          <p:nvPr/>
        </p:nvSpPr>
        <p:spPr>
          <a:xfrm>
            <a:off x="3715720" y="3514187"/>
            <a:ext cx="1260829" cy="199143"/>
          </a:xfrm>
          <a:custGeom>
            <a:avLst/>
            <a:gdLst/>
            <a:ahLst/>
            <a:cxnLst/>
            <a:rect l="l" t="t" r="r" b="b"/>
            <a:pathLst>
              <a:path w="1965960" h="310514" extrusionOk="0">
                <a:moveTo>
                  <a:pt x="216941" y="10998"/>
                </a:moveTo>
                <a:lnTo>
                  <a:pt x="215874" y="8242"/>
                </a:lnTo>
                <a:lnTo>
                  <a:pt x="211632" y="3733"/>
                </a:lnTo>
                <a:lnTo>
                  <a:pt x="209080" y="2616"/>
                </a:lnTo>
                <a:lnTo>
                  <a:pt x="206082" y="2616"/>
                </a:lnTo>
                <a:lnTo>
                  <a:pt x="122948" y="2616"/>
                </a:lnTo>
                <a:lnTo>
                  <a:pt x="120332" y="3733"/>
                </a:lnTo>
                <a:lnTo>
                  <a:pt x="115836" y="8242"/>
                </a:lnTo>
                <a:lnTo>
                  <a:pt x="114719" y="10998"/>
                </a:lnTo>
                <a:lnTo>
                  <a:pt x="114719" y="179730"/>
                </a:lnTo>
                <a:lnTo>
                  <a:pt x="112522" y="193827"/>
                </a:lnTo>
                <a:lnTo>
                  <a:pt x="105918" y="203898"/>
                </a:lnTo>
                <a:lnTo>
                  <a:pt x="94919" y="209931"/>
                </a:lnTo>
                <a:lnTo>
                  <a:pt x="79514" y="211937"/>
                </a:lnTo>
                <a:lnTo>
                  <a:pt x="70142" y="211366"/>
                </a:lnTo>
                <a:lnTo>
                  <a:pt x="28968" y="193217"/>
                </a:lnTo>
                <a:lnTo>
                  <a:pt x="17983" y="183108"/>
                </a:lnTo>
                <a:lnTo>
                  <a:pt x="15798" y="181787"/>
                </a:lnTo>
                <a:lnTo>
                  <a:pt x="11049" y="181038"/>
                </a:lnTo>
                <a:lnTo>
                  <a:pt x="8801" y="181356"/>
                </a:lnTo>
                <a:lnTo>
                  <a:pt x="4559" y="183349"/>
                </a:lnTo>
                <a:lnTo>
                  <a:pt x="2882" y="184924"/>
                </a:lnTo>
                <a:lnTo>
                  <a:pt x="381" y="189153"/>
                </a:lnTo>
                <a:lnTo>
                  <a:pt x="0" y="191719"/>
                </a:lnTo>
                <a:lnTo>
                  <a:pt x="11607" y="281343"/>
                </a:lnTo>
                <a:lnTo>
                  <a:pt x="51435" y="301421"/>
                </a:lnTo>
                <a:lnTo>
                  <a:pt x="92506" y="309854"/>
                </a:lnTo>
                <a:lnTo>
                  <a:pt x="105727" y="310413"/>
                </a:lnTo>
                <a:lnTo>
                  <a:pt x="129108" y="308648"/>
                </a:lnTo>
                <a:lnTo>
                  <a:pt x="168998" y="294411"/>
                </a:lnTo>
                <a:lnTo>
                  <a:pt x="199263" y="266166"/>
                </a:lnTo>
                <a:lnTo>
                  <a:pt x="214985" y="228536"/>
                </a:lnTo>
                <a:lnTo>
                  <a:pt x="216941" y="206692"/>
                </a:lnTo>
                <a:lnTo>
                  <a:pt x="216941" y="10998"/>
                </a:lnTo>
                <a:close/>
              </a:path>
              <a:path w="1965960" h="310514" extrusionOk="0">
                <a:moveTo>
                  <a:pt x="592632" y="286956"/>
                </a:moveTo>
                <a:lnTo>
                  <a:pt x="590638" y="282714"/>
                </a:lnTo>
                <a:lnTo>
                  <a:pt x="576402" y="256120"/>
                </a:lnTo>
                <a:lnTo>
                  <a:pt x="541134" y="190220"/>
                </a:lnTo>
                <a:lnTo>
                  <a:pt x="506247" y="125056"/>
                </a:lnTo>
                <a:lnTo>
                  <a:pt x="445731" y="11988"/>
                </a:lnTo>
                <a:lnTo>
                  <a:pt x="444728" y="10248"/>
                </a:lnTo>
                <a:lnTo>
                  <a:pt x="443230" y="8737"/>
                </a:lnTo>
                <a:lnTo>
                  <a:pt x="439242" y="6248"/>
                </a:lnTo>
                <a:lnTo>
                  <a:pt x="437362" y="5613"/>
                </a:lnTo>
                <a:lnTo>
                  <a:pt x="429260" y="5613"/>
                </a:lnTo>
                <a:lnTo>
                  <a:pt x="429260" y="190220"/>
                </a:lnTo>
                <a:lnTo>
                  <a:pt x="359613" y="190220"/>
                </a:lnTo>
                <a:lnTo>
                  <a:pt x="395554" y="125056"/>
                </a:lnTo>
                <a:lnTo>
                  <a:pt x="429260" y="190220"/>
                </a:lnTo>
                <a:lnTo>
                  <a:pt x="429260" y="5613"/>
                </a:lnTo>
                <a:lnTo>
                  <a:pt x="367842" y="5613"/>
                </a:lnTo>
                <a:lnTo>
                  <a:pt x="365975" y="6248"/>
                </a:lnTo>
                <a:lnTo>
                  <a:pt x="361480" y="8737"/>
                </a:lnTo>
                <a:lnTo>
                  <a:pt x="359981" y="10109"/>
                </a:lnTo>
                <a:lnTo>
                  <a:pt x="359232" y="11607"/>
                </a:lnTo>
                <a:lnTo>
                  <a:pt x="205333" y="282346"/>
                </a:lnTo>
                <a:lnTo>
                  <a:pt x="202831" y="286588"/>
                </a:lnTo>
                <a:lnTo>
                  <a:pt x="202717" y="290461"/>
                </a:lnTo>
                <a:lnTo>
                  <a:pt x="207200" y="297434"/>
                </a:lnTo>
                <a:lnTo>
                  <a:pt x="210820" y="299186"/>
                </a:lnTo>
                <a:lnTo>
                  <a:pt x="295325" y="299186"/>
                </a:lnTo>
                <a:lnTo>
                  <a:pt x="322910" y="256120"/>
                </a:lnTo>
                <a:lnTo>
                  <a:pt x="463334" y="256120"/>
                </a:lnTo>
                <a:lnTo>
                  <a:pt x="482422" y="292823"/>
                </a:lnTo>
                <a:lnTo>
                  <a:pt x="483171" y="294576"/>
                </a:lnTo>
                <a:lnTo>
                  <a:pt x="484606" y="296075"/>
                </a:lnTo>
                <a:lnTo>
                  <a:pt x="488861" y="298564"/>
                </a:lnTo>
                <a:lnTo>
                  <a:pt x="490791" y="299186"/>
                </a:lnTo>
                <a:lnTo>
                  <a:pt x="585152" y="299186"/>
                </a:lnTo>
                <a:lnTo>
                  <a:pt x="588645" y="297497"/>
                </a:lnTo>
                <a:lnTo>
                  <a:pt x="592632" y="290766"/>
                </a:lnTo>
                <a:lnTo>
                  <a:pt x="592632" y="286956"/>
                </a:lnTo>
                <a:close/>
              </a:path>
              <a:path w="1965960" h="310514" extrusionOk="0">
                <a:moveTo>
                  <a:pt x="904430" y="13855"/>
                </a:moveTo>
                <a:lnTo>
                  <a:pt x="903312" y="11226"/>
                </a:lnTo>
                <a:lnTo>
                  <a:pt x="898817" y="6743"/>
                </a:lnTo>
                <a:lnTo>
                  <a:pt x="896061" y="5613"/>
                </a:lnTo>
                <a:lnTo>
                  <a:pt x="816559" y="5613"/>
                </a:lnTo>
                <a:lnTo>
                  <a:pt x="813816" y="6743"/>
                </a:lnTo>
                <a:lnTo>
                  <a:pt x="809320" y="11226"/>
                </a:lnTo>
                <a:lnTo>
                  <a:pt x="808189" y="13855"/>
                </a:lnTo>
                <a:lnTo>
                  <a:pt x="808189" y="154660"/>
                </a:lnTo>
                <a:lnTo>
                  <a:pt x="786853" y="125260"/>
                </a:lnTo>
                <a:lnTo>
                  <a:pt x="701852" y="10490"/>
                </a:lnTo>
                <a:lnTo>
                  <a:pt x="701344" y="9232"/>
                </a:lnTo>
                <a:lnTo>
                  <a:pt x="700036" y="8115"/>
                </a:lnTo>
                <a:lnTo>
                  <a:pt x="695794" y="6121"/>
                </a:lnTo>
                <a:lnTo>
                  <a:pt x="693991" y="5613"/>
                </a:lnTo>
                <a:lnTo>
                  <a:pt x="606361" y="5613"/>
                </a:lnTo>
                <a:lnTo>
                  <a:pt x="603745" y="6743"/>
                </a:lnTo>
                <a:lnTo>
                  <a:pt x="599249" y="11226"/>
                </a:lnTo>
                <a:lnTo>
                  <a:pt x="598131" y="13855"/>
                </a:lnTo>
                <a:lnTo>
                  <a:pt x="598131" y="290957"/>
                </a:lnTo>
                <a:lnTo>
                  <a:pt x="599249" y="293573"/>
                </a:lnTo>
                <a:lnTo>
                  <a:pt x="603745" y="298069"/>
                </a:lnTo>
                <a:lnTo>
                  <a:pt x="606361" y="299186"/>
                </a:lnTo>
                <a:lnTo>
                  <a:pt x="685622" y="299186"/>
                </a:lnTo>
                <a:lnTo>
                  <a:pt x="688365" y="298069"/>
                </a:lnTo>
                <a:lnTo>
                  <a:pt x="692861" y="293573"/>
                </a:lnTo>
                <a:lnTo>
                  <a:pt x="693991" y="290957"/>
                </a:lnTo>
                <a:lnTo>
                  <a:pt x="693991" y="152400"/>
                </a:lnTo>
                <a:lnTo>
                  <a:pt x="800582" y="295948"/>
                </a:lnTo>
                <a:lnTo>
                  <a:pt x="802068" y="297002"/>
                </a:lnTo>
                <a:lnTo>
                  <a:pt x="806069" y="298754"/>
                </a:lnTo>
                <a:lnTo>
                  <a:pt x="807694" y="299186"/>
                </a:lnTo>
                <a:lnTo>
                  <a:pt x="896061" y="299186"/>
                </a:lnTo>
                <a:lnTo>
                  <a:pt x="898817" y="298069"/>
                </a:lnTo>
                <a:lnTo>
                  <a:pt x="903312" y="293573"/>
                </a:lnTo>
                <a:lnTo>
                  <a:pt x="904430" y="290957"/>
                </a:lnTo>
                <a:lnTo>
                  <a:pt x="904430" y="13855"/>
                </a:lnTo>
                <a:close/>
              </a:path>
              <a:path w="1965960" h="310514" extrusionOk="0">
                <a:moveTo>
                  <a:pt x="1178521" y="230047"/>
                </a:moveTo>
                <a:lnTo>
                  <a:pt x="1177455" y="227291"/>
                </a:lnTo>
                <a:lnTo>
                  <a:pt x="1173213" y="222808"/>
                </a:lnTo>
                <a:lnTo>
                  <a:pt x="1170533" y="221678"/>
                </a:lnTo>
                <a:lnTo>
                  <a:pt x="1031367" y="221678"/>
                </a:lnTo>
                <a:lnTo>
                  <a:pt x="1031367" y="190220"/>
                </a:lnTo>
                <a:lnTo>
                  <a:pt x="1141831" y="189852"/>
                </a:lnTo>
                <a:lnTo>
                  <a:pt x="1144447" y="188734"/>
                </a:lnTo>
                <a:lnTo>
                  <a:pt x="1148943" y="184226"/>
                </a:lnTo>
                <a:lnTo>
                  <a:pt x="1150061" y="181483"/>
                </a:lnTo>
                <a:lnTo>
                  <a:pt x="1150061" y="121323"/>
                </a:lnTo>
                <a:lnTo>
                  <a:pt x="1148943" y="118694"/>
                </a:lnTo>
                <a:lnTo>
                  <a:pt x="1144447" y="114211"/>
                </a:lnTo>
                <a:lnTo>
                  <a:pt x="1141831" y="113080"/>
                </a:lnTo>
                <a:lnTo>
                  <a:pt x="1031367" y="113080"/>
                </a:lnTo>
                <a:lnTo>
                  <a:pt x="1031367" y="83134"/>
                </a:lnTo>
                <a:lnTo>
                  <a:pt x="1160170" y="83134"/>
                </a:lnTo>
                <a:lnTo>
                  <a:pt x="1162799" y="82016"/>
                </a:lnTo>
                <a:lnTo>
                  <a:pt x="1167295" y="77520"/>
                </a:lnTo>
                <a:lnTo>
                  <a:pt x="1168412" y="74764"/>
                </a:lnTo>
                <a:lnTo>
                  <a:pt x="1168412" y="13855"/>
                </a:lnTo>
                <a:lnTo>
                  <a:pt x="1167295" y="11226"/>
                </a:lnTo>
                <a:lnTo>
                  <a:pt x="1162799" y="6743"/>
                </a:lnTo>
                <a:lnTo>
                  <a:pt x="1160170" y="5613"/>
                </a:lnTo>
                <a:lnTo>
                  <a:pt x="935888" y="5613"/>
                </a:lnTo>
                <a:lnTo>
                  <a:pt x="933259" y="6743"/>
                </a:lnTo>
                <a:lnTo>
                  <a:pt x="928763" y="11226"/>
                </a:lnTo>
                <a:lnTo>
                  <a:pt x="927646" y="13855"/>
                </a:lnTo>
                <a:lnTo>
                  <a:pt x="927646" y="290957"/>
                </a:lnTo>
                <a:lnTo>
                  <a:pt x="928763" y="293573"/>
                </a:lnTo>
                <a:lnTo>
                  <a:pt x="933259" y="298069"/>
                </a:lnTo>
                <a:lnTo>
                  <a:pt x="935888" y="299186"/>
                </a:lnTo>
                <a:lnTo>
                  <a:pt x="938872" y="299186"/>
                </a:lnTo>
                <a:lnTo>
                  <a:pt x="1170533" y="299186"/>
                </a:lnTo>
                <a:lnTo>
                  <a:pt x="1173213" y="298069"/>
                </a:lnTo>
                <a:lnTo>
                  <a:pt x="1177455" y="293573"/>
                </a:lnTo>
                <a:lnTo>
                  <a:pt x="1178521" y="290957"/>
                </a:lnTo>
                <a:lnTo>
                  <a:pt x="1178521" y="230047"/>
                </a:lnTo>
                <a:close/>
              </a:path>
              <a:path w="1965960" h="310514" extrusionOk="0">
                <a:moveTo>
                  <a:pt x="1284122" y="13855"/>
                </a:moveTo>
                <a:lnTo>
                  <a:pt x="1283182" y="11226"/>
                </a:lnTo>
                <a:lnTo>
                  <a:pt x="1279448" y="6743"/>
                </a:lnTo>
                <a:lnTo>
                  <a:pt x="1277124" y="5613"/>
                </a:lnTo>
                <a:lnTo>
                  <a:pt x="1201978" y="5613"/>
                </a:lnTo>
                <a:lnTo>
                  <a:pt x="1199680" y="6743"/>
                </a:lnTo>
                <a:lnTo>
                  <a:pt x="1195933" y="11226"/>
                </a:lnTo>
                <a:lnTo>
                  <a:pt x="1195006" y="13855"/>
                </a:lnTo>
                <a:lnTo>
                  <a:pt x="1195006" y="290957"/>
                </a:lnTo>
                <a:lnTo>
                  <a:pt x="1195933" y="293573"/>
                </a:lnTo>
                <a:lnTo>
                  <a:pt x="1199680" y="298069"/>
                </a:lnTo>
                <a:lnTo>
                  <a:pt x="1201978" y="299186"/>
                </a:lnTo>
                <a:lnTo>
                  <a:pt x="1204734" y="299186"/>
                </a:lnTo>
                <a:lnTo>
                  <a:pt x="1277124" y="299186"/>
                </a:lnTo>
                <a:lnTo>
                  <a:pt x="1279448" y="298069"/>
                </a:lnTo>
                <a:lnTo>
                  <a:pt x="1283182" y="293573"/>
                </a:lnTo>
                <a:lnTo>
                  <a:pt x="1284122" y="290957"/>
                </a:lnTo>
                <a:lnTo>
                  <a:pt x="1284122" y="13855"/>
                </a:lnTo>
                <a:close/>
              </a:path>
              <a:path w="1965960" h="310514" extrusionOk="0">
                <a:moveTo>
                  <a:pt x="1638033" y="290156"/>
                </a:moveTo>
                <a:lnTo>
                  <a:pt x="1588935" y="203708"/>
                </a:lnTo>
                <a:lnTo>
                  <a:pt x="1557591" y="170891"/>
                </a:lnTo>
                <a:lnTo>
                  <a:pt x="1549603" y="166636"/>
                </a:lnTo>
                <a:lnTo>
                  <a:pt x="1556346" y="164388"/>
                </a:lnTo>
                <a:lnTo>
                  <a:pt x="1594231" y="138760"/>
                </a:lnTo>
                <a:lnTo>
                  <a:pt x="1600187" y="128447"/>
                </a:lnTo>
                <a:lnTo>
                  <a:pt x="1602308" y="124790"/>
                </a:lnTo>
                <a:lnTo>
                  <a:pt x="1607146" y="107861"/>
                </a:lnTo>
                <a:lnTo>
                  <a:pt x="1608759" y="87998"/>
                </a:lnTo>
                <a:lnTo>
                  <a:pt x="1607083" y="72644"/>
                </a:lnTo>
                <a:lnTo>
                  <a:pt x="1577314" y="26974"/>
                </a:lnTo>
                <a:lnTo>
                  <a:pt x="1522768" y="6946"/>
                </a:lnTo>
                <a:lnTo>
                  <a:pt x="1505038" y="5918"/>
                </a:lnTo>
                <a:lnTo>
                  <a:pt x="1505038" y="90004"/>
                </a:lnTo>
                <a:lnTo>
                  <a:pt x="1505038" y="99237"/>
                </a:lnTo>
                <a:lnTo>
                  <a:pt x="1473314" y="126860"/>
                </a:lnTo>
                <a:lnTo>
                  <a:pt x="1449247" y="128447"/>
                </a:lnTo>
                <a:lnTo>
                  <a:pt x="1404315" y="128447"/>
                </a:lnTo>
                <a:lnTo>
                  <a:pt x="1404315" y="72644"/>
                </a:lnTo>
                <a:lnTo>
                  <a:pt x="1462735" y="72644"/>
                </a:lnTo>
                <a:lnTo>
                  <a:pt x="1501419" y="83261"/>
                </a:lnTo>
                <a:lnTo>
                  <a:pt x="1505038" y="90004"/>
                </a:lnTo>
                <a:lnTo>
                  <a:pt x="1505038" y="5918"/>
                </a:lnTo>
                <a:lnTo>
                  <a:pt x="1499806" y="5613"/>
                </a:lnTo>
                <a:lnTo>
                  <a:pt x="1308823" y="5613"/>
                </a:lnTo>
                <a:lnTo>
                  <a:pt x="1306207" y="6743"/>
                </a:lnTo>
                <a:lnTo>
                  <a:pt x="1301711" y="11226"/>
                </a:lnTo>
                <a:lnTo>
                  <a:pt x="1300594" y="13855"/>
                </a:lnTo>
                <a:lnTo>
                  <a:pt x="1300594" y="290957"/>
                </a:lnTo>
                <a:lnTo>
                  <a:pt x="1301711" y="293573"/>
                </a:lnTo>
                <a:lnTo>
                  <a:pt x="1306207" y="298069"/>
                </a:lnTo>
                <a:lnTo>
                  <a:pt x="1308823" y="299186"/>
                </a:lnTo>
                <a:lnTo>
                  <a:pt x="1398193" y="299186"/>
                </a:lnTo>
                <a:lnTo>
                  <a:pt x="1400949" y="298069"/>
                </a:lnTo>
                <a:lnTo>
                  <a:pt x="1405445" y="293573"/>
                </a:lnTo>
                <a:lnTo>
                  <a:pt x="1406563" y="290957"/>
                </a:lnTo>
                <a:lnTo>
                  <a:pt x="1406563" y="195465"/>
                </a:lnTo>
                <a:lnTo>
                  <a:pt x="1456359" y="195465"/>
                </a:lnTo>
                <a:lnTo>
                  <a:pt x="1464094" y="196215"/>
                </a:lnTo>
                <a:lnTo>
                  <a:pt x="1466100" y="197726"/>
                </a:lnTo>
                <a:lnTo>
                  <a:pt x="1467345" y="198462"/>
                </a:lnTo>
                <a:lnTo>
                  <a:pt x="1468539" y="199466"/>
                </a:lnTo>
                <a:lnTo>
                  <a:pt x="1470787" y="201968"/>
                </a:lnTo>
                <a:lnTo>
                  <a:pt x="1471841" y="203212"/>
                </a:lnTo>
                <a:lnTo>
                  <a:pt x="1472844" y="204457"/>
                </a:lnTo>
                <a:lnTo>
                  <a:pt x="1472463" y="203708"/>
                </a:lnTo>
                <a:lnTo>
                  <a:pt x="1520393" y="292823"/>
                </a:lnTo>
                <a:lnTo>
                  <a:pt x="1528508" y="299186"/>
                </a:lnTo>
                <a:lnTo>
                  <a:pt x="1630349" y="299186"/>
                </a:lnTo>
                <a:lnTo>
                  <a:pt x="1633791" y="297383"/>
                </a:lnTo>
                <a:lnTo>
                  <a:pt x="1638033" y="290156"/>
                </a:lnTo>
                <a:close/>
              </a:path>
              <a:path w="1965960" h="310514" extrusionOk="0">
                <a:moveTo>
                  <a:pt x="1965617" y="152031"/>
                </a:moveTo>
                <a:lnTo>
                  <a:pt x="1962835" y="116103"/>
                </a:lnTo>
                <a:lnTo>
                  <a:pt x="1955063" y="87249"/>
                </a:lnTo>
                <a:lnTo>
                  <a:pt x="1954479" y="85051"/>
                </a:lnTo>
                <a:lnTo>
                  <a:pt x="1921052" y="37630"/>
                </a:lnTo>
                <a:lnTo>
                  <a:pt x="1865909" y="9410"/>
                </a:lnTo>
                <a:lnTo>
                  <a:pt x="1861896" y="8623"/>
                </a:lnTo>
                <a:lnTo>
                  <a:pt x="1861896" y="152031"/>
                </a:lnTo>
                <a:lnTo>
                  <a:pt x="1860740" y="167144"/>
                </a:lnTo>
                <a:lnTo>
                  <a:pt x="1833041" y="207645"/>
                </a:lnTo>
                <a:lnTo>
                  <a:pt x="1789620" y="216801"/>
                </a:lnTo>
                <a:lnTo>
                  <a:pt x="1773085" y="215785"/>
                </a:lnTo>
                <a:lnTo>
                  <a:pt x="1736077" y="200520"/>
                </a:lnTo>
                <a:lnTo>
                  <a:pt x="1717725" y="152031"/>
                </a:lnTo>
                <a:lnTo>
                  <a:pt x="1718868" y="136931"/>
                </a:lnTo>
                <a:lnTo>
                  <a:pt x="1746300" y="96405"/>
                </a:lnTo>
                <a:lnTo>
                  <a:pt x="1789620" y="87249"/>
                </a:lnTo>
                <a:lnTo>
                  <a:pt x="1806181" y="88265"/>
                </a:lnTo>
                <a:lnTo>
                  <a:pt x="1843354" y="103530"/>
                </a:lnTo>
                <a:lnTo>
                  <a:pt x="1861896" y="152031"/>
                </a:lnTo>
                <a:lnTo>
                  <a:pt x="1861896" y="8623"/>
                </a:lnTo>
                <a:lnTo>
                  <a:pt x="1830412" y="2362"/>
                </a:lnTo>
                <a:lnTo>
                  <a:pt x="1789620" y="0"/>
                </a:lnTo>
                <a:lnTo>
                  <a:pt x="1748828" y="2362"/>
                </a:lnTo>
                <a:lnTo>
                  <a:pt x="1683118" y="21170"/>
                </a:lnTo>
                <a:lnTo>
                  <a:pt x="1638693" y="58902"/>
                </a:lnTo>
                <a:lnTo>
                  <a:pt x="1616405" y="116103"/>
                </a:lnTo>
                <a:lnTo>
                  <a:pt x="1613623" y="152031"/>
                </a:lnTo>
                <a:lnTo>
                  <a:pt x="1616405" y="187960"/>
                </a:lnTo>
                <a:lnTo>
                  <a:pt x="1638693" y="245059"/>
                </a:lnTo>
                <a:lnTo>
                  <a:pt x="1683118" y="282613"/>
                </a:lnTo>
                <a:lnTo>
                  <a:pt x="1748828" y="301345"/>
                </a:lnTo>
                <a:lnTo>
                  <a:pt x="1789620" y="303682"/>
                </a:lnTo>
                <a:lnTo>
                  <a:pt x="1830412" y="301345"/>
                </a:lnTo>
                <a:lnTo>
                  <a:pt x="1896135" y="282613"/>
                </a:lnTo>
                <a:lnTo>
                  <a:pt x="1940547" y="245059"/>
                </a:lnTo>
                <a:lnTo>
                  <a:pt x="1955063" y="216801"/>
                </a:lnTo>
                <a:lnTo>
                  <a:pt x="1962835" y="187960"/>
                </a:lnTo>
                <a:lnTo>
                  <a:pt x="1965617" y="15203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6" name="Google Shape;1306;p25"/>
          <p:cNvGrpSpPr/>
          <p:nvPr/>
        </p:nvGrpSpPr>
        <p:grpSpPr>
          <a:xfrm>
            <a:off x="2888204" y="3391128"/>
            <a:ext cx="75299" cy="78272"/>
            <a:chOff x="2561064" y="5287647"/>
            <a:chExt cx="117411" cy="122047"/>
          </a:xfrm>
        </p:grpSpPr>
        <p:pic>
          <p:nvPicPr>
            <p:cNvPr id="1307" name="Google Shape;1307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61064" y="5287647"/>
              <a:ext cx="117411" cy="12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8" name="Google Shape;1308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61064" y="5287647"/>
              <a:ext cx="117411" cy="1220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9" name="Google Shape;1309;p25"/>
          <p:cNvGrpSpPr/>
          <p:nvPr/>
        </p:nvGrpSpPr>
        <p:grpSpPr>
          <a:xfrm>
            <a:off x="3009685" y="3391128"/>
            <a:ext cx="80422" cy="78370"/>
            <a:chOff x="2750485" y="5287647"/>
            <a:chExt cx="125399" cy="122199"/>
          </a:xfrm>
        </p:grpSpPr>
        <p:pic>
          <p:nvPicPr>
            <p:cNvPr id="1310" name="Google Shape;1310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50485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1" name="Google Shape;1311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50485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2" name="Google Shape;1312;p25"/>
          <p:cNvGrpSpPr/>
          <p:nvPr/>
        </p:nvGrpSpPr>
        <p:grpSpPr>
          <a:xfrm>
            <a:off x="3132190" y="3392358"/>
            <a:ext cx="77237" cy="76431"/>
            <a:chOff x="2941501" y="5289565"/>
            <a:chExt cx="120434" cy="119176"/>
          </a:xfrm>
        </p:grpSpPr>
        <p:pic>
          <p:nvPicPr>
            <p:cNvPr id="1313" name="Google Shape;1313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41501" y="5289565"/>
              <a:ext cx="120434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4" name="Google Shape;1314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41501" y="5289565"/>
              <a:ext cx="120434" cy="119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5" name="Google Shape;1315;p25"/>
          <p:cNvSpPr/>
          <p:nvPr/>
        </p:nvSpPr>
        <p:spPr>
          <a:xfrm>
            <a:off x="3258579" y="3392364"/>
            <a:ext cx="57829" cy="75748"/>
          </a:xfrm>
          <a:custGeom>
            <a:avLst/>
            <a:gdLst/>
            <a:ahLst/>
            <a:cxnLst/>
            <a:rect l="l" t="t" r="r" b="b"/>
            <a:pathLst>
              <a:path w="90169" h="118110" extrusionOk="0">
                <a:moveTo>
                  <a:pt x="89611" y="95250"/>
                </a:moveTo>
                <a:lnTo>
                  <a:pt x="26200" y="95250"/>
                </a:lnTo>
                <a:lnTo>
                  <a:pt x="26200" y="69850"/>
                </a:lnTo>
                <a:lnTo>
                  <a:pt x="87376" y="69850"/>
                </a:lnTo>
                <a:lnTo>
                  <a:pt x="87376" y="46990"/>
                </a:lnTo>
                <a:lnTo>
                  <a:pt x="26200" y="46990"/>
                </a:lnTo>
                <a:lnTo>
                  <a:pt x="26200" y="24130"/>
                </a:lnTo>
                <a:lnTo>
                  <a:pt x="88963" y="24130"/>
                </a:lnTo>
                <a:lnTo>
                  <a:pt x="88963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611" y="118110"/>
                </a:lnTo>
                <a:lnTo>
                  <a:pt x="89611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6" name="Google Shape;1316;p25"/>
          <p:cNvGrpSpPr/>
          <p:nvPr/>
        </p:nvGrpSpPr>
        <p:grpSpPr>
          <a:xfrm>
            <a:off x="3369112" y="3392356"/>
            <a:ext cx="66275" cy="75918"/>
            <a:chOff x="3310925" y="5289562"/>
            <a:chExt cx="103339" cy="118376"/>
          </a:xfrm>
        </p:grpSpPr>
        <p:pic>
          <p:nvPicPr>
            <p:cNvPr id="1317" name="Google Shape;1317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10925" y="5289562"/>
              <a:ext cx="103339" cy="11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8" name="Google Shape;1318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10925" y="5289562"/>
              <a:ext cx="103339" cy="118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9" name="Google Shape;1319;p25"/>
          <p:cNvGrpSpPr/>
          <p:nvPr/>
        </p:nvGrpSpPr>
        <p:grpSpPr>
          <a:xfrm>
            <a:off x="3488335" y="3392358"/>
            <a:ext cx="69044" cy="75910"/>
            <a:chOff x="3496825" y="5289565"/>
            <a:chExt cx="107657" cy="118363"/>
          </a:xfrm>
        </p:grpSpPr>
        <p:pic>
          <p:nvPicPr>
            <p:cNvPr id="1320" name="Google Shape;1320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96825" y="5289565"/>
              <a:ext cx="107657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1" name="Google Shape;1321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96825" y="5289565"/>
              <a:ext cx="107657" cy="118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2" name="Google Shape;1322;p25"/>
          <p:cNvGrpSpPr/>
          <p:nvPr/>
        </p:nvGrpSpPr>
        <p:grpSpPr>
          <a:xfrm>
            <a:off x="3608695" y="3391128"/>
            <a:ext cx="80414" cy="78370"/>
            <a:chOff x="3684496" y="5287647"/>
            <a:chExt cx="125387" cy="122199"/>
          </a:xfrm>
        </p:grpSpPr>
        <p:pic>
          <p:nvPicPr>
            <p:cNvPr id="1323" name="Google Shape;1323;p2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84496" y="5287647"/>
              <a:ext cx="125387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4" name="Google Shape;1324;p2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84496" y="5287647"/>
              <a:ext cx="125387" cy="122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5" name="Google Shape;1325;p25"/>
          <p:cNvGrpSpPr/>
          <p:nvPr/>
        </p:nvGrpSpPr>
        <p:grpSpPr>
          <a:xfrm>
            <a:off x="3802487" y="3392358"/>
            <a:ext cx="69558" cy="75910"/>
            <a:chOff x="3986669" y="5289565"/>
            <a:chExt cx="108458" cy="118363"/>
          </a:xfrm>
        </p:grpSpPr>
        <p:pic>
          <p:nvPicPr>
            <p:cNvPr id="1326" name="Google Shape;1326;p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986669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7" name="Google Shape;1327;p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986669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8" name="Google Shape;1328;p25"/>
          <p:cNvGrpSpPr/>
          <p:nvPr/>
        </p:nvGrpSpPr>
        <p:grpSpPr>
          <a:xfrm>
            <a:off x="3919049" y="3391128"/>
            <a:ext cx="80422" cy="78370"/>
            <a:chOff x="4168419" y="5287647"/>
            <a:chExt cx="125399" cy="122199"/>
          </a:xfrm>
        </p:grpSpPr>
        <p:pic>
          <p:nvPicPr>
            <p:cNvPr id="1329" name="Google Shape;1329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6841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0" name="Google Shape;1330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6841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1" name="Google Shape;1331;p25"/>
          <p:cNvSpPr/>
          <p:nvPr/>
        </p:nvSpPr>
        <p:spPr>
          <a:xfrm>
            <a:off x="4112840" y="3392364"/>
            <a:ext cx="57829" cy="75748"/>
          </a:xfrm>
          <a:custGeom>
            <a:avLst/>
            <a:gdLst/>
            <a:ahLst/>
            <a:cxnLst/>
            <a:rect l="l" t="t" r="r" b="b"/>
            <a:pathLst>
              <a:path w="90170" h="118110" extrusionOk="0">
                <a:moveTo>
                  <a:pt x="89611" y="95250"/>
                </a:moveTo>
                <a:lnTo>
                  <a:pt x="26200" y="95250"/>
                </a:lnTo>
                <a:lnTo>
                  <a:pt x="26200" y="69850"/>
                </a:lnTo>
                <a:lnTo>
                  <a:pt x="87376" y="69850"/>
                </a:lnTo>
                <a:lnTo>
                  <a:pt x="87376" y="46990"/>
                </a:lnTo>
                <a:lnTo>
                  <a:pt x="26200" y="46990"/>
                </a:lnTo>
                <a:lnTo>
                  <a:pt x="26200" y="24130"/>
                </a:lnTo>
                <a:lnTo>
                  <a:pt x="88963" y="24130"/>
                </a:lnTo>
                <a:lnTo>
                  <a:pt x="88963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611" y="118110"/>
                </a:lnTo>
                <a:lnTo>
                  <a:pt x="89611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2" name="Google Shape;1332;p25"/>
          <p:cNvGrpSpPr/>
          <p:nvPr/>
        </p:nvGrpSpPr>
        <p:grpSpPr>
          <a:xfrm>
            <a:off x="4216812" y="3391131"/>
            <a:ext cx="69866" cy="78264"/>
            <a:chOff x="4632709" y="5287651"/>
            <a:chExt cx="108940" cy="122034"/>
          </a:xfrm>
        </p:grpSpPr>
        <p:pic>
          <p:nvPicPr>
            <p:cNvPr id="1333" name="Google Shape;1333;p2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32709" y="5287651"/>
              <a:ext cx="108940" cy="122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4" name="Google Shape;1334;p2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32709" y="5287651"/>
              <a:ext cx="108940" cy="1220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5" name="Google Shape;1335;p25"/>
          <p:cNvSpPr/>
          <p:nvPr/>
        </p:nvSpPr>
        <p:spPr>
          <a:xfrm>
            <a:off x="4328762" y="3392046"/>
            <a:ext cx="69639" cy="76562"/>
          </a:xfrm>
          <a:custGeom>
            <a:avLst/>
            <a:gdLst/>
            <a:ahLst/>
            <a:cxnLst/>
            <a:rect l="l" t="t" r="r" b="b"/>
            <a:pathLst>
              <a:path w="108585" h="119379" extrusionOk="0">
                <a:moveTo>
                  <a:pt x="108305" y="0"/>
                </a:moveTo>
                <a:lnTo>
                  <a:pt x="0" y="0"/>
                </a:lnTo>
                <a:lnTo>
                  <a:pt x="0" y="24130"/>
                </a:lnTo>
                <a:lnTo>
                  <a:pt x="41059" y="24130"/>
                </a:lnTo>
                <a:lnTo>
                  <a:pt x="41059" y="119380"/>
                </a:lnTo>
                <a:lnTo>
                  <a:pt x="67411" y="119380"/>
                </a:lnTo>
                <a:lnTo>
                  <a:pt x="67411" y="24130"/>
                </a:lnTo>
                <a:lnTo>
                  <a:pt x="108305" y="24130"/>
                </a:lnTo>
                <a:lnTo>
                  <a:pt x="10830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6" name="Google Shape;1336;p25"/>
          <p:cNvGrpSpPr/>
          <p:nvPr/>
        </p:nvGrpSpPr>
        <p:grpSpPr>
          <a:xfrm>
            <a:off x="4430796" y="3391850"/>
            <a:ext cx="78052" cy="76423"/>
            <a:chOff x="4966365" y="5288774"/>
            <a:chExt cx="121704" cy="119164"/>
          </a:xfrm>
        </p:grpSpPr>
        <p:pic>
          <p:nvPicPr>
            <p:cNvPr id="1337" name="Google Shape;1337;p2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966365" y="5288774"/>
              <a:ext cx="121704" cy="119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8" name="Google Shape;1338;p2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966365" y="5288774"/>
              <a:ext cx="121704" cy="1191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9" name="Google Shape;1339;p25"/>
          <p:cNvGrpSpPr/>
          <p:nvPr/>
        </p:nvGrpSpPr>
        <p:grpSpPr>
          <a:xfrm>
            <a:off x="4674575" y="3391128"/>
            <a:ext cx="80422" cy="78370"/>
            <a:chOff x="5346479" y="5287647"/>
            <a:chExt cx="125399" cy="122199"/>
          </a:xfrm>
        </p:grpSpPr>
        <p:pic>
          <p:nvPicPr>
            <p:cNvPr id="1340" name="Google Shape;1340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4647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1" name="Google Shape;1341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46479" y="5287647"/>
              <a:ext cx="125399" cy="122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2" name="Google Shape;1342;p25"/>
          <p:cNvGrpSpPr/>
          <p:nvPr/>
        </p:nvGrpSpPr>
        <p:grpSpPr>
          <a:xfrm>
            <a:off x="4558011" y="3392358"/>
            <a:ext cx="69558" cy="75910"/>
            <a:chOff x="5164726" y="5289565"/>
            <a:chExt cx="108458" cy="118363"/>
          </a:xfrm>
        </p:grpSpPr>
        <p:pic>
          <p:nvPicPr>
            <p:cNvPr id="1343" name="Google Shape;1343;p2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64726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4" name="Google Shape;1344;p2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64726" y="5289565"/>
              <a:ext cx="108458" cy="1183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5" name="Google Shape;1345;p25"/>
          <p:cNvSpPr/>
          <p:nvPr/>
        </p:nvSpPr>
        <p:spPr>
          <a:xfrm>
            <a:off x="2665314" y="4057297"/>
            <a:ext cx="2312742" cy="5701"/>
          </a:xfrm>
          <a:custGeom>
            <a:avLst/>
            <a:gdLst/>
            <a:ahLst/>
            <a:cxnLst/>
            <a:rect l="l" t="t" r="r" b="b"/>
            <a:pathLst>
              <a:path w="3606165" h="8889" extrusionOk="0">
                <a:moveTo>
                  <a:pt x="3605898" y="0"/>
                </a:moveTo>
                <a:lnTo>
                  <a:pt x="0" y="0"/>
                </a:lnTo>
                <a:lnTo>
                  <a:pt x="0" y="8801"/>
                </a:lnTo>
                <a:lnTo>
                  <a:pt x="3605898" y="8801"/>
                </a:lnTo>
                <a:lnTo>
                  <a:pt x="3605898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6" name="Google Shape;1346;p25"/>
          <p:cNvGrpSpPr/>
          <p:nvPr/>
        </p:nvGrpSpPr>
        <p:grpSpPr>
          <a:xfrm>
            <a:off x="3013681" y="4109302"/>
            <a:ext cx="62014" cy="66657"/>
            <a:chOff x="2756715" y="6407467"/>
            <a:chExt cx="96697" cy="103936"/>
          </a:xfrm>
        </p:grpSpPr>
        <p:pic>
          <p:nvPicPr>
            <p:cNvPr id="1347" name="Google Shape;1347;p2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756715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8" name="Google Shape;1348;p2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756715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9" name="Google Shape;1349;p25"/>
          <p:cNvGrpSpPr/>
          <p:nvPr/>
        </p:nvGrpSpPr>
        <p:grpSpPr>
          <a:xfrm>
            <a:off x="3108397" y="4108855"/>
            <a:ext cx="62275" cy="66657"/>
            <a:chOff x="2904401" y="6406770"/>
            <a:chExt cx="97104" cy="103936"/>
          </a:xfrm>
        </p:grpSpPr>
        <p:pic>
          <p:nvPicPr>
            <p:cNvPr id="1350" name="Google Shape;1350;p2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0440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1" name="Google Shape;1351;p2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0440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2" name="Google Shape;1352;p25"/>
          <p:cNvGrpSpPr/>
          <p:nvPr/>
        </p:nvGrpSpPr>
        <p:grpSpPr>
          <a:xfrm>
            <a:off x="3215169" y="4109302"/>
            <a:ext cx="68180" cy="66210"/>
            <a:chOff x="3070887" y="6407467"/>
            <a:chExt cx="106311" cy="103238"/>
          </a:xfrm>
        </p:grpSpPr>
        <p:pic>
          <p:nvPicPr>
            <p:cNvPr id="1353" name="Google Shape;1353;p2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070887" y="6407467"/>
              <a:ext cx="106311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4" name="Google Shape;1354;p2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070887" y="6407467"/>
              <a:ext cx="106311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5" name="Google Shape;1355;p25"/>
          <p:cNvGrpSpPr/>
          <p:nvPr/>
        </p:nvGrpSpPr>
        <p:grpSpPr>
          <a:xfrm>
            <a:off x="3329537" y="4108227"/>
            <a:ext cx="67554" cy="68360"/>
            <a:chOff x="3249218" y="6405791"/>
            <a:chExt cx="105333" cy="106591"/>
          </a:xfrm>
        </p:grpSpPr>
        <p:pic>
          <p:nvPicPr>
            <p:cNvPr id="1356" name="Google Shape;1356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249218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7" name="Google Shape;1357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249218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8" name="Google Shape;1358;p25"/>
          <p:cNvGrpSpPr/>
          <p:nvPr/>
        </p:nvGrpSpPr>
        <p:grpSpPr>
          <a:xfrm>
            <a:off x="3437744" y="4108230"/>
            <a:ext cx="55760" cy="68172"/>
            <a:chOff x="3417940" y="6405796"/>
            <a:chExt cx="86944" cy="106298"/>
          </a:xfrm>
        </p:grpSpPr>
        <p:pic>
          <p:nvPicPr>
            <p:cNvPr id="1359" name="Google Shape;1359;p2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417940" y="6405796"/>
              <a:ext cx="86944" cy="106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0" name="Google Shape;1360;p2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417940" y="6405796"/>
              <a:ext cx="86944" cy="106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1" name="Google Shape;1361;p25"/>
          <p:cNvGrpSpPr/>
          <p:nvPr/>
        </p:nvGrpSpPr>
        <p:grpSpPr>
          <a:xfrm>
            <a:off x="3590893" y="4109302"/>
            <a:ext cx="62014" cy="66657"/>
            <a:chOff x="3656738" y="6407467"/>
            <a:chExt cx="96697" cy="103936"/>
          </a:xfrm>
        </p:grpSpPr>
        <p:pic>
          <p:nvPicPr>
            <p:cNvPr id="1362" name="Google Shape;1362;p2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656738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3" name="Google Shape;1363;p2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656738" y="6407467"/>
              <a:ext cx="96697" cy="103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4" name="Google Shape;1364;p25"/>
          <p:cNvSpPr/>
          <p:nvPr/>
        </p:nvSpPr>
        <p:spPr>
          <a:xfrm>
            <a:off x="3698119" y="4109302"/>
            <a:ext cx="8959" cy="66381"/>
          </a:xfrm>
          <a:custGeom>
            <a:avLst/>
            <a:gdLst/>
            <a:ahLst/>
            <a:cxnLst/>
            <a:rect l="l" t="t" r="r" b="b"/>
            <a:pathLst>
              <a:path w="13970" h="103504" extrusionOk="0">
                <a:moveTo>
                  <a:pt x="13919" y="0"/>
                </a:moveTo>
                <a:lnTo>
                  <a:pt x="0" y="0"/>
                </a:lnTo>
                <a:lnTo>
                  <a:pt x="0" y="103238"/>
                </a:lnTo>
                <a:lnTo>
                  <a:pt x="13919" y="103238"/>
                </a:lnTo>
                <a:lnTo>
                  <a:pt x="1391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5" name="Google Shape;1365;p25"/>
          <p:cNvGrpSpPr/>
          <p:nvPr/>
        </p:nvGrpSpPr>
        <p:grpSpPr>
          <a:xfrm>
            <a:off x="3757801" y="4109305"/>
            <a:ext cx="52722" cy="66210"/>
            <a:chOff x="3916991" y="6407471"/>
            <a:chExt cx="82207" cy="103238"/>
          </a:xfrm>
        </p:grpSpPr>
        <p:pic>
          <p:nvPicPr>
            <p:cNvPr id="1366" name="Google Shape;1366;p2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916991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7" name="Google Shape;1367;p2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916991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8" name="Google Shape;1368;p25"/>
          <p:cNvGrpSpPr/>
          <p:nvPr/>
        </p:nvGrpSpPr>
        <p:grpSpPr>
          <a:xfrm>
            <a:off x="3850909" y="4108855"/>
            <a:ext cx="62275" cy="66657"/>
            <a:chOff x="4062171" y="6406770"/>
            <a:chExt cx="97104" cy="103936"/>
          </a:xfrm>
        </p:grpSpPr>
        <p:pic>
          <p:nvPicPr>
            <p:cNvPr id="1369" name="Google Shape;1369;p25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06217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0" name="Google Shape;1370;p25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062171" y="6406770"/>
              <a:ext cx="97104" cy="103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1" name="Google Shape;1371;p25"/>
          <p:cNvGrpSpPr/>
          <p:nvPr/>
        </p:nvGrpSpPr>
        <p:grpSpPr>
          <a:xfrm>
            <a:off x="3957681" y="4109305"/>
            <a:ext cx="52722" cy="66210"/>
            <a:chOff x="4228656" y="6407471"/>
            <a:chExt cx="82207" cy="103238"/>
          </a:xfrm>
        </p:grpSpPr>
        <p:pic>
          <p:nvPicPr>
            <p:cNvPr id="1372" name="Google Shape;1372;p25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228656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Google Shape;1373;p25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228656" y="6407471"/>
              <a:ext cx="82207" cy="103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4" name="Google Shape;1374;p25"/>
          <p:cNvGrpSpPr/>
          <p:nvPr/>
        </p:nvGrpSpPr>
        <p:grpSpPr>
          <a:xfrm>
            <a:off x="4109848" y="4108227"/>
            <a:ext cx="67554" cy="68360"/>
            <a:chOff x="4465925" y="6405791"/>
            <a:chExt cx="105333" cy="106591"/>
          </a:xfrm>
        </p:grpSpPr>
        <p:pic>
          <p:nvPicPr>
            <p:cNvPr id="1375" name="Google Shape;1375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465925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6" name="Google Shape;1376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465925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7" name="Google Shape;1377;p25"/>
          <p:cNvSpPr/>
          <p:nvPr/>
        </p:nvSpPr>
        <p:spPr>
          <a:xfrm>
            <a:off x="4274248" y="4109310"/>
            <a:ext cx="27693" cy="66381"/>
          </a:xfrm>
          <a:custGeom>
            <a:avLst/>
            <a:gdLst/>
            <a:ahLst/>
            <a:cxnLst/>
            <a:rect l="l" t="t" r="r" b="b"/>
            <a:pathLst>
              <a:path w="43179" h="103504" extrusionOk="0">
                <a:moveTo>
                  <a:pt x="42773" y="0"/>
                </a:moveTo>
                <a:lnTo>
                  <a:pt x="28841" y="0"/>
                </a:lnTo>
                <a:lnTo>
                  <a:pt x="28841" y="72593"/>
                </a:lnTo>
                <a:lnTo>
                  <a:pt x="27863" y="80581"/>
                </a:lnTo>
                <a:lnTo>
                  <a:pt x="24688" y="86080"/>
                </a:lnTo>
                <a:lnTo>
                  <a:pt x="18910" y="89255"/>
                </a:lnTo>
                <a:lnTo>
                  <a:pt x="10172" y="90284"/>
                </a:lnTo>
                <a:lnTo>
                  <a:pt x="0" y="90284"/>
                </a:lnTo>
                <a:lnTo>
                  <a:pt x="0" y="103238"/>
                </a:lnTo>
                <a:lnTo>
                  <a:pt x="40728" y="87388"/>
                </a:lnTo>
                <a:lnTo>
                  <a:pt x="42773" y="73152"/>
                </a:lnTo>
                <a:lnTo>
                  <a:pt x="4277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8" name="Google Shape;1378;p25"/>
          <p:cNvGrpSpPr/>
          <p:nvPr/>
        </p:nvGrpSpPr>
        <p:grpSpPr>
          <a:xfrm>
            <a:off x="4347433" y="4108227"/>
            <a:ext cx="67554" cy="68360"/>
            <a:chOff x="4836381" y="6405791"/>
            <a:chExt cx="105333" cy="106591"/>
          </a:xfrm>
        </p:grpSpPr>
        <p:pic>
          <p:nvPicPr>
            <p:cNvPr id="1379" name="Google Shape;1379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836381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0" name="Google Shape;1380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836381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1" name="Google Shape;1381;p25"/>
          <p:cNvGrpSpPr/>
          <p:nvPr/>
        </p:nvGrpSpPr>
        <p:grpSpPr>
          <a:xfrm>
            <a:off x="4457422" y="4108227"/>
            <a:ext cx="62642" cy="68270"/>
            <a:chOff x="5007883" y="6405791"/>
            <a:chExt cx="97675" cy="106451"/>
          </a:xfrm>
        </p:grpSpPr>
        <p:pic>
          <p:nvPicPr>
            <p:cNvPr id="1382" name="Google Shape;1382;p25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5007883" y="6405791"/>
              <a:ext cx="97675" cy="106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3" name="Google Shape;1383;p25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5007883" y="6405791"/>
              <a:ext cx="97675" cy="106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4" name="Google Shape;1384;p25"/>
          <p:cNvGrpSpPr/>
          <p:nvPr/>
        </p:nvGrpSpPr>
        <p:grpSpPr>
          <a:xfrm>
            <a:off x="4561962" y="4108227"/>
            <a:ext cx="67554" cy="68360"/>
            <a:chOff x="5170887" y="6405791"/>
            <a:chExt cx="105333" cy="106591"/>
          </a:xfrm>
        </p:grpSpPr>
        <p:pic>
          <p:nvPicPr>
            <p:cNvPr id="1385" name="Google Shape;1385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170887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6" name="Google Shape;1386;p2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170887" y="6405791"/>
              <a:ext cx="105333" cy="1065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7" name="Google Shape;1387;p25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670818" y="3760914"/>
            <a:ext cx="2296029" cy="247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25"/>
          <p:cNvSpPr/>
          <p:nvPr/>
        </p:nvSpPr>
        <p:spPr>
          <a:xfrm>
            <a:off x="3122943" y="5108697"/>
            <a:ext cx="456929" cy="171450"/>
          </a:xfrm>
          <a:custGeom>
            <a:avLst/>
            <a:gdLst/>
            <a:ahLst/>
            <a:cxnLst/>
            <a:rect l="l" t="t" r="r" b="b"/>
            <a:pathLst>
              <a:path w="712470" h="267334" extrusionOk="0">
                <a:moveTo>
                  <a:pt x="296494" y="254952"/>
                </a:moveTo>
                <a:lnTo>
                  <a:pt x="296341" y="251485"/>
                </a:lnTo>
                <a:lnTo>
                  <a:pt x="294144" y="247751"/>
                </a:lnTo>
                <a:lnTo>
                  <a:pt x="253365" y="178993"/>
                </a:lnTo>
                <a:lnTo>
                  <a:pt x="249072" y="171754"/>
                </a:lnTo>
                <a:lnTo>
                  <a:pt x="218795" y="146418"/>
                </a:lnTo>
                <a:lnTo>
                  <a:pt x="224726" y="144437"/>
                </a:lnTo>
                <a:lnTo>
                  <a:pt x="258013" y="121920"/>
                </a:lnTo>
                <a:lnTo>
                  <a:pt x="270789" y="77330"/>
                </a:lnTo>
                <a:lnTo>
                  <a:pt x="269316" y="63830"/>
                </a:lnTo>
                <a:lnTo>
                  <a:pt x="243154" y="23698"/>
                </a:lnTo>
                <a:lnTo>
                  <a:pt x="195211" y="6108"/>
                </a:lnTo>
                <a:lnTo>
                  <a:pt x="179641" y="5207"/>
                </a:lnTo>
                <a:lnTo>
                  <a:pt x="179641" y="79082"/>
                </a:lnTo>
                <a:lnTo>
                  <a:pt x="179641" y="96850"/>
                </a:lnTo>
                <a:lnTo>
                  <a:pt x="141909" y="112509"/>
                </a:lnTo>
                <a:lnTo>
                  <a:pt x="130632" y="112864"/>
                </a:lnTo>
                <a:lnTo>
                  <a:pt x="91147" y="112864"/>
                </a:lnTo>
                <a:lnTo>
                  <a:pt x="91147" y="63830"/>
                </a:lnTo>
                <a:lnTo>
                  <a:pt x="142468" y="63830"/>
                </a:lnTo>
                <a:lnTo>
                  <a:pt x="179641" y="79082"/>
                </a:lnTo>
                <a:lnTo>
                  <a:pt x="179641" y="5207"/>
                </a:lnTo>
                <a:lnTo>
                  <a:pt x="175044" y="4940"/>
                </a:lnTo>
                <a:lnTo>
                  <a:pt x="7239" y="4940"/>
                </a:lnTo>
                <a:lnTo>
                  <a:pt x="4940" y="5930"/>
                </a:lnTo>
                <a:lnTo>
                  <a:pt x="990" y="9880"/>
                </a:lnTo>
                <a:lnTo>
                  <a:pt x="0" y="12179"/>
                </a:lnTo>
                <a:lnTo>
                  <a:pt x="0" y="255651"/>
                </a:lnTo>
                <a:lnTo>
                  <a:pt x="990" y="257949"/>
                </a:lnTo>
                <a:lnTo>
                  <a:pt x="4940" y="261912"/>
                </a:lnTo>
                <a:lnTo>
                  <a:pt x="7239" y="262890"/>
                </a:lnTo>
                <a:lnTo>
                  <a:pt x="85763" y="262890"/>
                </a:lnTo>
                <a:lnTo>
                  <a:pt x="88176" y="261912"/>
                </a:lnTo>
                <a:lnTo>
                  <a:pt x="92125" y="257949"/>
                </a:lnTo>
                <a:lnTo>
                  <a:pt x="93116" y="255651"/>
                </a:lnTo>
                <a:lnTo>
                  <a:pt x="93116" y="171754"/>
                </a:lnTo>
                <a:lnTo>
                  <a:pt x="136880" y="171754"/>
                </a:lnTo>
                <a:lnTo>
                  <a:pt x="143675" y="172415"/>
                </a:lnTo>
                <a:lnTo>
                  <a:pt x="145427" y="173736"/>
                </a:lnTo>
                <a:lnTo>
                  <a:pt x="146532" y="174383"/>
                </a:lnTo>
                <a:lnTo>
                  <a:pt x="147574" y="175272"/>
                </a:lnTo>
                <a:lnTo>
                  <a:pt x="149542" y="177469"/>
                </a:lnTo>
                <a:lnTo>
                  <a:pt x="150482" y="178562"/>
                </a:lnTo>
                <a:lnTo>
                  <a:pt x="151358" y="179654"/>
                </a:lnTo>
                <a:lnTo>
                  <a:pt x="151028" y="178993"/>
                </a:lnTo>
                <a:lnTo>
                  <a:pt x="193141" y="257302"/>
                </a:lnTo>
                <a:lnTo>
                  <a:pt x="200266" y="262890"/>
                </a:lnTo>
                <a:lnTo>
                  <a:pt x="289750" y="262890"/>
                </a:lnTo>
                <a:lnTo>
                  <a:pt x="292773" y="261302"/>
                </a:lnTo>
                <a:lnTo>
                  <a:pt x="296494" y="254952"/>
                </a:lnTo>
                <a:close/>
              </a:path>
              <a:path w="712470" h="267334" extrusionOk="0">
                <a:moveTo>
                  <a:pt x="388569" y="12166"/>
                </a:moveTo>
                <a:lnTo>
                  <a:pt x="387756" y="9867"/>
                </a:lnTo>
                <a:lnTo>
                  <a:pt x="384467" y="5918"/>
                </a:lnTo>
                <a:lnTo>
                  <a:pt x="382422" y="4927"/>
                </a:lnTo>
                <a:lnTo>
                  <a:pt x="316407" y="4927"/>
                </a:lnTo>
                <a:lnTo>
                  <a:pt x="314375" y="5918"/>
                </a:lnTo>
                <a:lnTo>
                  <a:pt x="311086" y="9867"/>
                </a:lnTo>
                <a:lnTo>
                  <a:pt x="310273" y="12166"/>
                </a:lnTo>
                <a:lnTo>
                  <a:pt x="310273" y="255638"/>
                </a:lnTo>
                <a:lnTo>
                  <a:pt x="311086" y="257949"/>
                </a:lnTo>
                <a:lnTo>
                  <a:pt x="314375" y="261899"/>
                </a:lnTo>
                <a:lnTo>
                  <a:pt x="316407" y="262877"/>
                </a:lnTo>
                <a:lnTo>
                  <a:pt x="318820" y="262877"/>
                </a:lnTo>
                <a:lnTo>
                  <a:pt x="382422" y="262877"/>
                </a:lnTo>
                <a:lnTo>
                  <a:pt x="384467" y="261899"/>
                </a:lnTo>
                <a:lnTo>
                  <a:pt x="387756" y="257949"/>
                </a:lnTo>
                <a:lnTo>
                  <a:pt x="388569" y="255638"/>
                </a:lnTo>
                <a:lnTo>
                  <a:pt x="388569" y="12166"/>
                </a:lnTo>
                <a:close/>
              </a:path>
              <a:path w="712470" h="267334" extrusionOk="0">
                <a:moveTo>
                  <a:pt x="712317" y="133591"/>
                </a:moveTo>
                <a:lnTo>
                  <a:pt x="709879" y="102006"/>
                </a:lnTo>
                <a:lnTo>
                  <a:pt x="703059" y="76669"/>
                </a:lnTo>
                <a:lnTo>
                  <a:pt x="702538" y="74726"/>
                </a:lnTo>
                <a:lnTo>
                  <a:pt x="673163" y="33070"/>
                </a:lnTo>
                <a:lnTo>
                  <a:pt x="624725" y="8267"/>
                </a:lnTo>
                <a:lnTo>
                  <a:pt x="621182" y="7569"/>
                </a:lnTo>
                <a:lnTo>
                  <a:pt x="621182" y="133591"/>
                </a:lnTo>
                <a:lnTo>
                  <a:pt x="620166" y="146862"/>
                </a:lnTo>
                <a:lnTo>
                  <a:pt x="595833" y="182448"/>
                </a:lnTo>
                <a:lnTo>
                  <a:pt x="557682" y="190500"/>
                </a:lnTo>
                <a:lnTo>
                  <a:pt x="543140" y="189598"/>
                </a:lnTo>
                <a:lnTo>
                  <a:pt x="503580" y="168160"/>
                </a:lnTo>
                <a:lnTo>
                  <a:pt x="494512" y="133591"/>
                </a:lnTo>
                <a:lnTo>
                  <a:pt x="495528" y="120319"/>
                </a:lnTo>
                <a:lnTo>
                  <a:pt x="519620" y="84709"/>
                </a:lnTo>
                <a:lnTo>
                  <a:pt x="557682" y="76669"/>
                </a:lnTo>
                <a:lnTo>
                  <a:pt x="572236" y="77558"/>
                </a:lnTo>
                <a:lnTo>
                  <a:pt x="612025" y="99009"/>
                </a:lnTo>
                <a:lnTo>
                  <a:pt x="621182" y="133591"/>
                </a:lnTo>
                <a:lnTo>
                  <a:pt x="621182" y="7569"/>
                </a:lnTo>
                <a:lnTo>
                  <a:pt x="593534" y="2070"/>
                </a:lnTo>
                <a:lnTo>
                  <a:pt x="557682" y="0"/>
                </a:lnTo>
                <a:lnTo>
                  <a:pt x="521843" y="2070"/>
                </a:lnTo>
                <a:lnTo>
                  <a:pt x="464096" y="18605"/>
                </a:lnTo>
                <a:lnTo>
                  <a:pt x="425069" y="51752"/>
                </a:lnTo>
                <a:lnTo>
                  <a:pt x="405498" y="102006"/>
                </a:lnTo>
                <a:lnTo>
                  <a:pt x="403047" y="133591"/>
                </a:lnTo>
                <a:lnTo>
                  <a:pt x="405498" y="165150"/>
                </a:lnTo>
                <a:lnTo>
                  <a:pt x="425069" y="215328"/>
                </a:lnTo>
                <a:lnTo>
                  <a:pt x="464096" y="248323"/>
                </a:lnTo>
                <a:lnTo>
                  <a:pt x="521843" y="264782"/>
                </a:lnTo>
                <a:lnTo>
                  <a:pt x="557682" y="266839"/>
                </a:lnTo>
                <a:lnTo>
                  <a:pt x="593534" y="264782"/>
                </a:lnTo>
                <a:lnTo>
                  <a:pt x="651268" y="248323"/>
                </a:lnTo>
                <a:lnTo>
                  <a:pt x="690295" y="215328"/>
                </a:lnTo>
                <a:lnTo>
                  <a:pt x="703046" y="190500"/>
                </a:lnTo>
                <a:lnTo>
                  <a:pt x="709879" y="165150"/>
                </a:lnTo>
                <a:lnTo>
                  <a:pt x="712317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25"/>
          <p:cNvSpPr/>
          <p:nvPr/>
        </p:nvSpPr>
        <p:spPr>
          <a:xfrm>
            <a:off x="3645185" y="5111857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5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79"/>
                </a:lnTo>
                <a:lnTo>
                  <a:pt x="148399" y="179641"/>
                </a:lnTo>
                <a:lnTo>
                  <a:pt x="93116" y="179641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41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14"/>
                </a:lnTo>
                <a:lnTo>
                  <a:pt x="276885" y="179641"/>
                </a:lnTo>
                <a:lnTo>
                  <a:pt x="283616" y="155879"/>
                </a:lnTo>
                <a:lnTo>
                  <a:pt x="285915" y="128981"/>
                </a:lnTo>
                <a:close/>
              </a:path>
              <a:path w="521335" h="258445" extrusionOk="0">
                <a:moveTo>
                  <a:pt x="520827" y="197192"/>
                </a:moveTo>
                <a:lnTo>
                  <a:pt x="519887" y="194779"/>
                </a:lnTo>
                <a:lnTo>
                  <a:pt x="516166" y="190842"/>
                </a:lnTo>
                <a:lnTo>
                  <a:pt x="513803" y="189852"/>
                </a:lnTo>
                <a:lnTo>
                  <a:pt x="391528" y="189852"/>
                </a:lnTo>
                <a:lnTo>
                  <a:pt x="391528" y="162204"/>
                </a:lnTo>
                <a:lnTo>
                  <a:pt x="488594" y="161874"/>
                </a:lnTo>
                <a:lnTo>
                  <a:pt x="490893" y="160896"/>
                </a:lnTo>
                <a:lnTo>
                  <a:pt x="494842" y="156946"/>
                </a:lnTo>
                <a:lnTo>
                  <a:pt x="495820" y="154533"/>
                </a:lnTo>
                <a:lnTo>
                  <a:pt x="495820" y="101663"/>
                </a:lnTo>
                <a:lnTo>
                  <a:pt x="494842" y="99364"/>
                </a:lnTo>
                <a:lnTo>
                  <a:pt x="490893" y="95427"/>
                </a:lnTo>
                <a:lnTo>
                  <a:pt x="488594" y="94424"/>
                </a:lnTo>
                <a:lnTo>
                  <a:pt x="391528" y="94424"/>
                </a:lnTo>
                <a:lnTo>
                  <a:pt x="391528" y="68110"/>
                </a:lnTo>
                <a:lnTo>
                  <a:pt x="504710" y="68110"/>
                </a:lnTo>
                <a:lnTo>
                  <a:pt x="507022" y="67132"/>
                </a:lnTo>
                <a:lnTo>
                  <a:pt x="510959" y="63182"/>
                </a:lnTo>
                <a:lnTo>
                  <a:pt x="511949" y="60769"/>
                </a:lnTo>
                <a:lnTo>
                  <a:pt x="511949" y="7239"/>
                </a:lnTo>
                <a:lnTo>
                  <a:pt x="510959" y="4940"/>
                </a:lnTo>
                <a:lnTo>
                  <a:pt x="507022" y="990"/>
                </a:lnTo>
                <a:lnTo>
                  <a:pt x="504710" y="0"/>
                </a:lnTo>
                <a:lnTo>
                  <a:pt x="307632" y="0"/>
                </a:lnTo>
                <a:lnTo>
                  <a:pt x="305320" y="990"/>
                </a:lnTo>
                <a:lnTo>
                  <a:pt x="301383" y="4940"/>
                </a:lnTo>
                <a:lnTo>
                  <a:pt x="300393" y="7239"/>
                </a:lnTo>
                <a:lnTo>
                  <a:pt x="300393" y="250710"/>
                </a:lnTo>
                <a:lnTo>
                  <a:pt x="301383" y="253022"/>
                </a:lnTo>
                <a:lnTo>
                  <a:pt x="305320" y="256971"/>
                </a:lnTo>
                <a:lnTo>
                  <a:pt x="307632" y="257949"/>
                </a:lnTo>
                <a:lnTo>
                  <a:pt x="310261" y="257949"/>
                </a:lnTo>
                <a:lnTo>
                  <a:pt x="513803" y="257949"/>
                </a:lnTo>
                <a:lnTo>
                  <a:pt x="516166" y="256971"/>
                </a:lnTo>
                <a:lnTo>
                  <a:pt x="519887" y="253022"/>
                </a:lnTo>
                <a:lnTo>
                  <a:pt x="520827" y="250710"/>
                </a:lnTo>
                <a:lnTo>
                  <a:pt x="520827" y="19719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25"/>
          <p:cNvSpPr/>
          <p:nvPr/>
        </p:nvSpPr>
        <p:spPr>
          <a:xfrm>
            <a:off x="4044546" y="5108696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64"/>
                </a:moveTo>
                <a:lnTo>
                  <a:pt x="189687" y="7251"/>
                </a:lnTo>
                <a:lnTo>
                  <a:pt x="185953" y="3302"/>
                </a:lnTo>
                <a:lnTo>
                  <a:pt x="183705" y="2311"/>
                </a:lnTo>
                <a:lnTo>
                  <a:pt x="181076" y="2311"/>
                </a:lnTo>
                <a:lnTo>
                  <a:pt x="108038" y="2311"/>
                </a:lnTo>
                <a:lnTo>
                  <a:pt x="105740" y="3302"/>
                </a:lnTo>
                <a:lnTo>
                  <a:pt x="101790" y="7251"/>
                </a:lnTo>
                <a:lnTo>
                  <a:pt x="100799" y="9664"/>
                </a:lnTo>
                <a:lnTo>
                  <a:pt x="100799" y="157937"/>
                </a:lnTo>
                <a:lnTo>
                  <a:pt x="98856" y="170319"/>
                </a:lnTo>
                <a:lnTo>
                  <a:pt x="93065" y="179158"/>
                </a:lnTo>
                <a:lnTo>
                  <a:pt x="83400" y="184454"/>
                </a:lnTo>
                <a:lnTo>
                  <a:pt x="69875" y="186232"/>
                </a:lnTo>
                <a:lnTo>
                  <a:pt x="61620" y="185712"/>
                </a:lnTo>
                <a:lnTo>
                  <a:pt x="25450" y="169773"/>
                </a:lnTo>
                <a:lnTo>
                  <a:pt x="15798" y="160896"/>
                </a:lnTo>
                <a:lnTo>
                  <a:pt x="13881" y="159740"/>
                </a:lnTo>
                <a:lnTo>
                  <a:pt x="9715" y="159080"/>
                </a:lnTo>
                <a:lnTo>
                  <a:pt x="7734" y="159359"/>
                </a:lnTo>
                <a:lnTo>
                  <a:pt x="4013" y="161124"/>
                </a:lnTo>
                <a:lnTo>
                  <a:pt x="2527" y="162496"/>
                </a:lnTo>
                <a:lnTo>
                  <a:pt x="330" y="166217"/>
                </a:lnTo>
                <a:lnTo>
                  <a:pt x="0" y="168465"/>
                </a:lnTo>
                <a:lnTo>
                  <a:pt x="10210" y="247218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36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22"/>
                </a:lnTo>
                <a:lnTo>
                  <a:pt x="190614" y="9664"/>
                </a:lnTo>
                <a:close/>
              </a:path>
              <a:path w="1727200" h="273050" extrusionOk="0">
                <a:moveTo>
                  <a:pt x="520725" y="252133"/>
                </a:moveTo>
                <a:lnTo>
                  <a:pt x="518972" y="248399"/>
                </a:lnTo>
                <a:lnTo>
                  <a:pt x="506463" y="225044"/>
                </a:lnTo>
                <a:lnTo>
                  <a:pt x="475462" y="167132"/>
                </a:lnTo>
                <a:lnTo>
                  <a:pt x="444817" y="109880"/>
                </a:lnTo>
                <a:lnTo>
                  <a:pt x="391642" y="10528"/>
                </a:lnTo>
                <a:lnTo>
                  <a:pt x="390766" y="8991"/>
                </a:lnTo>
                <a:lnTo>
                  <a:pt x="389445" y="7670"/>
                </a:lnTo>
                <a:lnTo>
                  <a:pt x="385940" y="5486"/>
                </a:lnTo>
                <a:lnTo>
                  <a:pt x="384289" y="4927"/>
                </a:lnTo>
                <a:lnTo>
                  <a:pt x="377164" y="4927"/>
                </a:lnTo>
                <a:lnTo>
                  <a:pt x="377164" y="167132"/>
                </a:lnTo>
                <a:lnTo>
                  <a:pt x="315976" y="167132"/>
                </a:lnTo>
                <a:lnTo>
                  <a:pt x="347548" y="109880"/>
                </a:lnTo>
                <a:lnTo>
                  <a:pt x="377164" y="167132"/>
                </a:lnTo>
                <a:lnTo>
                  <a:pt x="377164" y="4927"/>
                </a:lnTo>
                <a:lnTo>
                  <a:pt x="323215" y="4927"/>
                </a:lnTo>
                <a:lnTo>
                  <a:pt x="321564" y="5486"/>
                </a:lnTo>
                <a:lnTo>
                  <a:pt x="317614" y="7670"/>
                </a:lnTo>
                <a:lnTo>
                  <a:pt x="316306" y="8877"/>
                </a:lnTo>
                <a:lnTo>
                  <a:pt x="315645" y="10198"/>
                </a:lnTo>
                <a:lnTo>
                  <a:pt x="180416" y="248081"/>
                </a:lnTo>
                <a:lnTo>
                  <a:pt x="178219" y="251815"/>
                </a:lnTo>
                <a:lnTo>
                  <a:pt x="178117" y="255206"/>
                </a:lnTo>
                <a:lnTo>
                  <a:pt x="182054" y="261340"/>
                </a:lnTo>
                <a:lnTo>
                  <a:pt x="185242" y="262877"/>
                </a:lnTo>
                <a:lnTo>
                  <a:pt x="259486" y="262877"/>
                </a:lnTo>
                <a:lnTo>
                  <a:pt x="283730" y="225044"/>
                </a:lnTo>
                <a:lnTo>
                  <a:pt x="407111" y="225044"/>
                </a:lnTo>
                <a:lnTo>
                  <a:pt x="423887" y="257289"/>
                </a:lnTo>
                <a:lnTo>
                  <a:pt x="424548" y="258826"/>
                </a:lnTo>
                <a:lnTo>
                  <a:pt x="425805" y="260146"/>
                </a:lnTo>
                <a:lnTo>
                  <a:pt x="429539" y="262331"/>
                </a:lnTo>
                <a:lnTo>
                  <a:pt x="431241" y="262877"/>
                </a:lnTo>
                <a:lnTo>
                  <a:pt x="514146" y="262877"/>
                </a:lnTo>
                <a:lnTo>
                  <a:pt x="517220" y="261391"/>
                </a:lnTo>
                <a:lnTo>
                  <a:pt x="520725" y="255473"/>
                </a:lnTo>
                <a:lnTo>
                  <a:pt x="520725" y="252133"/>
                </a:lnTo>
                <a:close/>
              </a:path>
              <a:path w="1727200" h="273050" extrusionOk="0">
                <a:moveTo>
                  <a:pt x="794689" y="12166"/>
                </a:moveTo>
                <a:lnTo>
                  <a:pt x="793699" y="9867"/>
                </a:lnTo>
                <a:lnTo>
                  <a:pt x="789749" y="5918"/>
                </a:lnTo>
                <a:lnTo>
                  <a:pt x="787336" y="4927"/>
                </a:lnTo>
                <a:lnTo>
                  <a:pt x="717473" y="4927"/>
                </a:lnTo>
                <a:lnTo>
                  <a:pt x="715073" y="5918"/>
                </a:lnTo>
                <a:lnTo>
                  <a:pt x="711123" y="9867"/>
                </a:lnTo>
                <a:lnTo>
                  <a:pt x="710133" y="12166"/>
                </a:lnTo>
                <a:lnTo>
                  <a:pt x="710133" y="135890"/>
                </a:lnTo>
                <a:lnTo>
                  <a:pt x="691375" y="110058"/>
                </a:lnTo>
                <a:lnTo>
                  <a:pt x="616686" y="9207"/>
                </a:lnTo>
                <a:lnTo>
                  <a:pt x="616242" y="8115"/>
                </a:lnTo>
                <a:lnTo>
                  <a:pt x="615099" y="7124"/>
                </a:lnTo>
                <a:lnTo>
                  <a:pt x="611365" y="5372"/>
                </a:lnTo>
                <a:lnTo>
                  <a:pt x="609790" y="4927"/>
                </a:lnTo>
                <a:lnTo>
                  <a:pt x="532790" y="4927"/>
                </a:lnTo>
                <a:lnTo>
                  <a:pt x="530491" y="5918"/>
                </a:lnTo>
                <a:lnTo>
                  <a:pt x="526542" y="9867"/>
                </a:lnTo>
                <a:lnTo>
                  <a:pt x="525551" y="12166"/>
                </a:lnTo>
                <a:lnTo>
                  <a:pt x="525551" y="255651"/>
                </a:lnTo>
                <a:lnTo>
                  <a:pt x="526542" y="257949"/>
                </a:lnTo>
                <a:lnTo>
                  <a:pt x="530491" y="261899"/>
                </a:lnTo>
                <a:lnTo>
                  <a:pt x="532790" y="262877"/>
                </a:lnTo>
                <a:lnTo>
                  <a:pt x="602424" y="262877"/>
                </a:lnTo>
                <a:lnTo>
                  <a:pt x="604837" y="261899"/>
                </a:lnTo>
                <a:lnTo>
                  <a:pt x="608787" y="257949"/>
                </a:lnTo>
                <a:lnTo>
                  <a:pt x="609790" y="255651"/>
                </a:lnTo>
                <a:lnTo>
                  <a:pt x="609790" y="133908"/>
                </a:lnTo>
                <a:lnTo>
                  <a:pt x="703440" y="260032"/>
                </a:lnTo>
                <a:lnTo>
                  <a:pt x="704748" y="260959"/>
                </a:lnTo>
                <a:lnTo>
                  <a:pt x="708266" y="262509"/>
                </a:lnTo>
                <a:lnTo>
                  <a:pt x="709688" y="262877"/>
                </a:lnTo>
                <a:lnTo>
                  <a:pt x="787336" y="262877"/>
                </a:lnTo>
                <a:lnTo>
                  <a:pt x="789749" y="261899"/>
                </a:lnTo>
                <a:lnTo>
                  <a:pt x="793699" y="257949"/>
                </a:lnTo>
                <a:lnTo>
                  <a:pt x="794689" y="255651"/>
                </a:lnTo>
                <a:lnTo>
                  <a:pt x="794689" y="12166"/>
                </a:lnTo>
                <a:close/>
              </a:path>
              <a:path w="1727200" h="273050" extrusionOk="0">
                <a:moveTo>
                  <a:pt x="1035507" y="202120"/>
                </a:moveTo>
                <a:lnTo>
                  <a:pt x="1034580" y="199707"/>
                </a:lnTo>
                <a:lnTo>
                  <a:pt x="1030846" y="195770"/>
                </a:lnTo>
                <a:lnTo>
                  <a:pt x="1028496" y="194779"/>
                </a:lnTo>
                <a:lnTo>
                  <a:pt x="906208" y="194779"/>
                </a:lnTo>
                <a:lnTo>
                  <a:pt x="906208" y="167132"/>
                </a:lnTo>
                <a:lnTo>
                  <a:pt x="1003274" y="166801"/>
                </a:lnTo>
                <a:lnTo>
                  <a:pt x="1005573" y="165823"/>
                </a:lnTo>
                <a:lnTo>
                  <a:pt x="1009523" y="161874"/>
                </a:lnTo>
                <a:lnTo>
                  <a:pt x="1010500" y="159461"/>
                </a:lnTo>
                <a:lnTo>
                  <a:pt x="1010500" y="106591"/>
                </a:lnTo>
                <a:lnTo>
                  <a:pt x="1009523" y="104292"/>
                </a:lnTo>
                <a:lnTo>
                  <a:pt x="1005573" y="100355"/>
                </a:lnTo>
                <a:lnTo>
                  <a:pt x="1003274" y="99352"/>
                </a:lnTo>
                <a:lnTo>
                  <a:pt x="906208" y="99352"/>
                </a:lnTo>
                <a:lnTo>
                  <a:pt x="906208" y="73037"/>
                </a:lnTo>
                <a:lnTo>
                  <a:pt x="1019390" y="73037"/>
                </a:lnTo>
                <a:lnTo>
                  <a:pt x="1021689" y="72059"/>
                </a:lnTo>
                <a:lnTo>
                  <a:pt x="1025639" y="68110"/>
                </a:lnTo>
                <a:lnTo>
                  <a:pt x="1026629" y="65697"/>
                </a:lnTo>
                <a:lnTo>
                  <a:pt x="1026629" y="12166"/>
                </a:lnTo>
                <a:lnTo>
                  <a:pt x="1025639" y="9867"/>
                </a:lnTo>
                <a:lnTo>
                  <a:pt x="1021689" y="5918"/>
                </a:lnTo>
                <a:lnTo>
                  <a:pt x="1019390" y="4927"/>
                </a:lnTo>
                <a:lnTo>
                  <a:pt x="822312" y="4927"/>
                </a:lnTo>
                <a:lnTo>
                  <a:pt x="820000" y="5918"/>
                </a:lnTo>
                <a:lnTo>
                  <a:pt x="816051" y="9867"/>
                </a:lnTo>
                <a:lnTo>
                  <a:pt x="815073" y="12166"/>
                </a:lnTo>
                <a:lnTo>
                  <a:pt x="815073" y="255638"/>
                </a:lnTo>
                <a:lnTo>
                  <a:pt x="816051" y="257949"/>
                </a:lnTo>
                <a:lnTo>
                  <a:pt x="820000" y="261899"/>
                </a:lnTo>
                <a:lnTo>
                  <a:pt x="822312" y="262877"/>
                </a:lnTo>
                <a:lnTo>
                  <a:pt x="824941" y="262877"/>
                </a:lnTo>
                <a:lnTo>
                  <a:pt x="1028496" y="262877"/>
                </a:lnTo>
                <a:lnTo>
                  <a:pt x="1030846" y="261899"/>
                </a:lnTo>
                <a:lnTo>
                  <a:pt x="1034580" y="257949"/>
                </a:lnTo>
                <a:lnTo>
                  <a:pt x="1035507" y="255638"/>
                </a:lnTo>
                <a:lnTo>
                  <a:pt x="1035507" y="202120"/>
                </a:lnTo>
                <a:close/>
              </a:path>
              <a:path w="1727200" h="273050" extrusionOk="0">
                <a:moveTo>
                  <a:pt x="1128293" y="12166"/>
                </a:moveTo>
                <a:lnTo>
                  <a:pt x="1127480" y="9867"/>
                </a:lnTo>
                <a:lnTo>
                  <a:pt x="1124191" y="5918"/>
                </a:lnTo>
                <a:lnTo>
                  <a:pt x="1122146" y="4927"/>
                </a:lnTo>
                <a:lnTo>
                  <a:pt x="1056132" y="4927"/>
                </a:lnTo>
                <a:lnTo>
                  <a:pt x="1054100" y="5918"/>
                </a:lnTo>
                <a:lnTo>
                  <a:pt x="1050810" y="9867"/>
                </a:lnTo>
                <a:lnTo>
                  <a:pt x="1049997" y="12166"/>
                </a:lnTo>
                <a:lnTo>
                  <a:pt x="1049997" y="255638"/>
                </a:lnTo>
                <a:lnTo>
                  <a:pt x="1050810" y="257949"/>
                </a:lnTo>
                <a:lnTo>
                  <a:pt x="1054100" y="261899"/>
                </a:lnTo>
                <a:lnTo>
                  <a:pt x="1056132" y="262877"/>
                </a:lnTo>
                <a:lnTo>
                  <a:pt x="1058545" y="262877"/>
                </a:lnTo>
                <a:lnTo>
                  <a:pt x="1122146" y="262877"/>
                </a:lnTo>
                <a:lnTo>
                  <a:pt x="1124191" y="261899"/>
                </a:lnTo>
                <a:lnTo>
                  <a:pt x="1127480" y="257949"/>
                </a:lnTo>
                <a:lnTo>
                  <a:pt x="1128293" y="255638"/>
                </a:lnTo>
                <a:lnTo>
                  <a:pt x="1128293" y="12166"/>
                </a:lnTo>
                <a:close/>
              </a:path>
              <a:path w="1727200" h="273050" extrusionOk="0">
                <a:moveTo>
                  <a:pt x="1439265" y="254952"/>
                </a:moveTo>
                <a:lnTo>
                  <a:pt x="1439113" y="251485"/>
                </a:lnTo>
                <a:lnTo>
                  <a:pt x="1436916" y="247751"/>
                </a:lnTo>
                <a:lnTo>
                  <a:pt x="1396136" y="178993"/>
                </a:lnTo>
                <a:lnTo>
                  <a:pt x="1391843" y="171754"/>
                </a:lnTo>
                <a:lnTo>
                  <a:pt x="1361567" y="146418"/>
                </a:lnTo>
                <a:lnTo>
                  <a:pt x="1367497" y="144437"/>
                </a:lnTo>
                <a:lnTo>
                  <a:pt x="1400784" y="121920"/>
                </a:lnTo>
                <a:lnTo>
                  <a:pt x="1406017" y="112864"/>
                </a:lnTo>
                <a:lnTo>
                  <a:pt x="1407883" y="109651"/>
                </a:lnTo>
                <a:lnTo>
                  <a:pt x="1412138" y="94780"/>
                </a:lnTo>
                <a:lnTo>
                  <a:pt x="1413560" y="77330"/>
                </a:lnTo>
                <a:lnTo>
                  <a:pt x="1412074" y="63830"/>
                </a:lnTo>
                <a:lnTo>
                  <a:pt x="1411833" y="61518"/>
                </a:lnTo>
                <a:lnTo>
                  <a:pt x="1385925" y="23698"/>
                </a:lnTo>
                <a:lnTo>
                  <a:pt x="1337983" y="6108"/>
                </a:lnTo>
                <a:lnTo>
                  <a:pt x="1322412" y="5207"/>
                </a:lnTo>
                <a:lnTo>
                  <a:pt x="1322412" y="79082"/>
                </a:lnTo>
                <a:lnTo>
                  <a:pt x="1322412" y="96850"/>
                </a:lnTo>
                <a:lnTo>
                  <a:pt x="1284681" y="112509"/>
                </a:lnTo>
                <a:lnTo>
                  <a:pt x="1273403" y="112864"/>
                </a:lnTo>
                <a:lnTo>
                  <a:pt x="1233919" y="112864"/>
                </a:lnTo>
                <a:lnTo>
                  <a:pt x="1233919" y="63830"/>
                </a:lnTo>
                <a:lnTo>
                  <a:pt x="1285240" y="63830"/>
                </a:lnTo>
                <a:lnTo>
                  <a:pt x="1322412" y="79082"/>
                </a:lnTo>
                <a:lnTo>
                  <a:pt x="1322412" y="5207"/>
                </a:lnTo>
                <a:lnTo>
                  <a:pt x="1317815" y="4940"/>
                </a:lnTo>
                <a:lnTo>
                  <a:pt x="1150010" y="4940"/>
                </a:lnTo>
                <a:lnTo>
                  <a:pt x="1147711" y="5930"/>
                </a:lnTo>
                <a:lnTo>
                  <a:pt x="1143762" y="9880"/>
                </a:lnTo>
                <a:lnTo>
                  <a:pt x="1142771" y="12179"/>
                </a:lnTo>
                <a:lnTo>
                  <a:pt x="1142771" y="255651"/>
                </a:lnTo>
                <a:lnTo>
                  <a:pt x="1143762" y="257949"/>
                </a:lnTo>
                <a:lnTo>
                  <a:pt x="1147711" y="261912"/>
                </a:lnTo>
                <a:lnTo>
                  <a:pt x="1150010" y="262890"/>
                </a:lnTo>
                <a:lnTo>
                  <a:pt x="1228534" y="262890"/>
                </a:lnTo>
                <a:lnTo>
                  <a:pt x="1230947" y="261912"/>
                </a:lnTo>
                <a:lnTo>
                  <a:pt x="1234897" y="257949"/>
                </a:lnTo>
                <a:lnTo>
                  <a:pt x="1235887" y="255651"/>
                </a:lnTo>
                <a:lnTo>
                  <a:pt x="1235887" y="171754"/>
                </a:lnTo>
                <a:lnTo>
                  <a:pt x="1279652" y="171754"/>
                </a:lnTo>
                <a:lnTo>
                  <a:pt x="1286446" y="172415"/>
                </a:lnTo>
                <a:lnTo>
                  <a:pt x="1288199" y="173736"/>
                </a:lnTo>
                <a:lnTo>
                  <a:pt x="1289304" y="174383"/>
                </a:lnTo>
                <a:lnTo>
                  <a:pt x="1290345" y="175272"/>
                </a:lnTo>
                <a:lnTo>
                  <a:pt x="1292313" y="177469"/>
                </a:lnTo>
                <a:lnTo>
                  <a:pt x="1293253" y="178562"/>
                </a:lnTo>
                <a:lnTo>
                  <a:pt x="1294117" y="179654"/>
                </a:lnTo>
                <a:lnTo>
                  <a:pt x="1293799" y="178993"/>
                </a:lnTo>
                <a:lnTo>
                  <a:pt x="1335913" y="257302"/>
                </a:lnTo>
                <a:lnTo>
                  <a:pt x="1343037" y="262890"/>
                </a:lnTo>
                <a:lnTo>
                  <a:pt x="1432521" y="262890"/>
                </a:lnTo>
                <a:lnTo>
                  <a:pt x="1435544" y="261302"/>
                </a:lnTo>
                <a:lnTo>
                  <a:pt x="1439265" y="254952"/>
                </a:lnTo>
                <a:close/>
              </a:path>
              <a:path w="1727200" h="273050" extrusionOk="0">
                <a:moveTo>
                  <a:pt x="1727098" y="133591"/>
                </a:moveTo>
                <a:lnTo>
                  <a:pt x="1724660" y="102006"/>
                </a:lnTo>
                <a:lnTo>
                  <a:pt x="1717840" y="76669"/>
                </a:lnTo>
                <a:lnTo>
                  <a:pt x="1717319" y="74726"/>
                </a:lnTo>
                <a:lnTo>
                  <a:pt x="1687944" y="33070"/>
                </a:lnTo>
                <a:lnTo>
                  <a:pt x="1639506" y="8267"/>
                </a:lnTo>
                <a:lnTo>
                  <a:pt x="1635963" y="7569"/>
                </a:lnTo>
                <a:lnTo>
                  <a:pt x="1635963" y="133591"/>
                </a:lnTo>
                <a:lnTo>
                  <a:pt x="1634947" y="146862"/>
                </a:lnTo>
                <a:lnTo>
                  <a:pt x="1610614" y="182448"/>
                </a:lnTo>
                <a:lnTo>
                  <a:pt x="1572463" y="190500"/>
                </a:lnTo>
                <a:lnTo>
                  <a:pt x="1557921" y="189598"/>
                </a:lnTo>
                <a:lnTo>
                  <a:pt x="1518361" y="168160"/>
                </a:lnTo>
                <a:lnTo>
                  <a:pt x="1509293" y="133591"/>
                </a:lnTo>
                <a:lnTo>
                  <a:pt x="1510309" y="120319"/>
                </a:lnTo>
                <a:lnTo>
                  <a:pt x="1534401" y="84709"/>
                </a:lnTo>
                <a:lnTo>
                  <a:pt x="1572463" y="76669"/>
                </a:lnTo>
                <a:lnTo>
                  <a:pt x="1587017" y="77558"/>
                </a:lnTo>
                <a:lnTo>
                  <a:pt x="1626806" y="99009"/>
                </a:lnTo>
                <a:lnTo>
                  <a:pt x="1635963" y="133591"/>
                </a:lnTo>
                <a:lnTo>
                  <a:pt x="1635963" y="7569"/>
                </a:lnTo>
                <a:lnTo>
                  <a:pt x="1608302" y="2070"/>
                </a:lnTo>
                <a:lnTo>
                  <a:pt x="1572463" y="0"/>
                </a:lnTo>
                <a:lnTo>
                  <a:pt x="1536623" y="2070"/>
                </a:lnTo>
                <a:lnTo>
                  <a:pt x="1478876" y="18605"/>
                </a:lnTo>
                <a:lnTo>
                  <a:pt x="1439849" y="51752"/>
                </a:lnTo>
                <a:lnTo>
                  <a:pt x="1420279" y="102006"/>
                </a:lnTo>
                <a:lnTo>
                  <a:pt x="1417828" y="133591"/>
                </a:lnTo>
                <a:lnTo>
                  <a:pt x="1420279" y="165150"/>
                </a:lnTo>
                <a:lnTo>
                  <a:pt x="1439849" y="215328"/>
                </a:lnTo>
                <a:lnTo>
                  <a:pt x="1478876" y="248323"/>
                </a:lnTo>
                <a:lnTo>
                  <a:pt x="1536623" y="264782"/>
                </a:lnTo>
                <a:lnTo>
                  <a:pt x="1572463" y="266839"/>
                </a:lnTo>
                <a:lnTo>
                  <a:pt x="1608302" y="264782"/>
                </a:lnTo>
                <a:lnTo>
                  <a:pt x="1666049" y="248323"/>
                </a:lnTo>
                <a:lnTo>
                  <a:pt x="1705076" y="215328"/>
                </a:lnTo>
                <a:lnTo>
                  <a:pt x="1717827" y="190500"/>
                </a:lnTo>
                <a:lnTo>
                  <a:pt x="1724660" y="165150"/>
                </a:lnTo>
                <a:lnTo>
                  <a:pt x="1727098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1" name="Google Shape;1391;p25"/>
          <p:cNvGrpSpPr/>
          <p:nvPr/>
        </p:nvGrpSpPr>
        <p:grpSpPr>
          <a:xfrm>
            <a:off x="3317434" y="5000569"/>
            <a:ext cx="66161" cy="68775"/>
            <a:chOff x="3230345" y="7797184"/>
            <a:chExt cx="103162" cy="107238"/>
          </a:xfrm>
        </p:grpSpPr>
        <p:pic>
          <p:nvPicPr>
            <p:cNvPr id="1392" name="Google Shape;1392;p2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230345" y="7797184"/>
              <a:ext cx="103162" cy="10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3" name="Google Shape;1393;p2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230345" y="7797184"/>
              <a:ext cx="103162" cy="107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4" name="Google Shape;1394;p25"/>
          <p:cNvGrpSpPr/>
          <p:nvPr/>
        </p:nvGrpSpPr>
        <p:grpSpPr>
          <a:xfrm>
            <a:off x="3424175" y="5000569"/>
            <a:ext cx="70657" cy="68857"/>
            <a:chOff x="3396781" y="7797184"/>
            <a:chExt cx="110172" cy="107365"/>
          </a:xfrm>
        </p:grpSpPr>
        <p:pic>
          <p:nvPicPr>
            <p:cNvPr id="1395" name="Google Shape;1395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396781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6" name="Google Shape;1396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396781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7" name="Google Shape;1397;p25"/>
          <p:cNvGrpSpPr/>
          <p:nvPr/>
        </p:nvGrpSpPr>
        <p:grpSpPr>
          <a:xfrm>
            <a:off x="3531813" y="5001650"/>
            <a:ext cx="67871" cy="67154"/>
            <a:chOff x="3564618" y="7798869"/>
            <a:chExt cx="105829" cy="104711"/>
          </a:xfrm>
        </p:grpSpPr>
        <p:pic>
          <p:nvPicPr>
            <p:cNvPr id="1398" name="Google Shape;1398;p25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564618" y="7798869"/>
              <a:ext cx="105829" cy="10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9" name="Google Shape;1399;p25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564618" y="7798869"/>
              <a:ext cx="105829" cy="1047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0" name="Google Shape;1400;p25"/>
          <p:cNvGrpSpPr/>
          <p:nvPr/>
        </p:nvGrpSpPr>
        <p:grpSpPr>
          <a:xfrm>
            <a:off x="3642874" y="5001651"/>
            <a:ext cx="50497" cy="66706"/>
            <a:chOff x="3737791" y="7798869"/>
            <a:chExt cx="78739" cy="104012"/>
          </a:xfrm>
        </p:grpSpPr>
        <p:pic>
          <p:nvPicPr>
            <p:cNvPr id="1401" name="Google Shape;1401;p25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737791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2" name="Google Shape;1402;p25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737791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3" name="Google Shape;1403;p25"/>
          <p:cNvGrpSpPr/>
          <p:nvPr/>
        </p:nvGrpSpPr>
        <p:grpSpPr>
          <a:xfrm>
            <a:off x="3739987" y="5001654"/>
            <a:ext cx="58236" cy="66698"/>
            <a:chOff x="3889214" y="7798875"/>
            <a:chExt cx="90805" cy="104000"/>
          </a:xfrm>
        </p:grpSpPr>
        <p:pic>
          <p:nvPicPr>
            <p:cNvPr id="1404" name="Google Shape;1404;p25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3889214" y="7798875"/>
              <a:ext cx="90805" cy="1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5" name="Google Shape;1405;p25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3889214" y="7798875"/>
              <a:ext cx="90805" cy="1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6" name="Google Shape;1406;p25"/>
          <p:cNvGrpSpPr/>
          <p:nvPr/>
        </p:nvGrpSpPr>
        <p:grpSpPr>
          <a:xfrm>
            <a:off x="3844748" y="5001651"/>
            <a:ext cx="60671" cy="66706"/>
            <a:chOff x="4052563" y="7798869"/>
            <a:chExt cx="94602" cy="104012"/>
          </a:xfrm>
        </p:grpSpPr>
        <p:pic>
          <p:nvPicPr>
            <p:cNvPr id="1407" name="Google Shape;1407;p25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4052563" y="7798869"/>
              <a:ext cx="94602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8" name="Google Shape;1408;p25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4052563" y="7798869"/>
              <a:ext cx="94602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9" name="Google Shape;1409;p25"/>
          <p:cNvGrpSpPr/>
          <p:nvPr/>
        </p:nvGrpSpPr>
        <p:grpSpPr>
          <a:xfrm>
            <a:off x="3950501" y="5000569"/>
            <a:ext cx="70657" cy="68857"/>
            <a:chOff x="4217460" y="7797184"/>
            <a:chExt cx="110172" cy="107365"/>
          </a:xfrm>
        </p:grpSpPr>
        <p:pic>
          <p:nvPicPr>
            <p:cNvPr id="1410" name="Google Shape;1410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217460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1" name="Google Shape;1411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217460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2" name="Google Shape;1412;p25"/>
          <p:cNvGrpSpPr/>
          <p:nvPr/>
        </p:nvGrpSpPr>
        <p:grpSpPr>
          <a:xfrm>
            <a:off x="4120780" y="5001651"/>
            <a:ext cx="61119" cy="66706"/>
            <a:chOff x="4482969" y="7798869"/>
            <a:chExt cx="95300" cy="104012"/>
          </a:xfrm>
        </p:grpSpPr>
        <p:pic>
          <p:nvPicPr>
            <p:cNvPr id="1413" name="Google Shape;1413;p25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482969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4" name="Google Shape;1414;p25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482969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5" name="Google Shape;1415;p25"/>
          <p:cNvGrpSpPr/>
          <p:nvPr/>
        </p:nvGrpSpPr>
        <p:grpSpPr>
          <a:xfrm>
            <a:off x="4223198" y="5000569"/>
            <a:ext cx="70657" cy="68857"/>
            <a:chOff x="4642665" y="7797184"/>
            <a:chExt cx="110172" cy="107365"/>
          </a:xfrm>
        </p:grpSpPr>
        <p:pic>
          <p:nvPicPr>
            <p:cNvPr id="1416" name="Google Shape;1416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642665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7" name="Google Shape;1417;p2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642665" y="7797184"/>
              <a:ext cx="110172" cy="107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8" name="Google Shape;1418;p25"/>
          <p:cNvGrpSpPr/>
          <p:nvPr/>
        </p:nvGrpSpPr>
        <p:grpSpPr>
          <a:xfrm>
            <a:off x="4393480" y="5001651"/>
            <a:ext cx="50497" cy="66706"/>
            <a:chOff x="4908179" y="7798869"/>
            <a:chExt cx="78739" cy="104012"/>
          </a:xfrm>
        </p:grpSpPr>
        <p:pic>
          <p:nvPicPr>
            <p:cNvPr id="1419" name="Google Shape;1419;p25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4908179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0" name="Google Shape;1420;p25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4908179" y="7798869"/>
              <a:ext cx="78739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1" name="Google Shape;1421;p25"/>
          <p:cNvGrpSpPr/>
          <p:nvPr/>
        </p:nvGrpSpPr>
        <p:grpSpPr>
          <a:xfrm>
            <a:off x="4484831" y="5000570"/>
            <a:ext cx="61388" cy="68775"/>
            <a:chOff x="5050620" y="7797186"/>
            <a:chExt cx="95719" cy="107238"/>
          </a:xfrm>
        </p:grpSpPr>
        <p:pic>
          <p:nvPicPr>
            <p:cNvPr id="1422" name="Google Shape;1422;p25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5050620" y="7797186"/>
              <a:ext cx="95719" cy="10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3" name="Google Shape;1423;p25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5050620" y="7797186"/>
              <a:ext cx="95719" cy="107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4" name="Google Shape;1424;p25"/>
          <p:cNvSpPr/>
          <p:nvPr/>
        </p:nvSpPr>
        <p:spPr>
          <a:xfrm>
            <a:off x="4583199" y="5001942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5" name="Google Shape;1425;p25"/>
          <p:cNvGrpSpPr/>
          <p:nvPr/>
        </p:nvGrpSpPr>
        <p:grpSpPr>
          <a:xfrm>
            <a:off x="4672850" y="5001205"/>
            <a:ext cx="68588" cy="67146"/>
            <a:chOff x="5343790" y="7798175"/>
            <a:chExt cx="106946" cy="104698"/>
          </a:xfrm>
        </p:grpSpPr>
        <p:pic>
          <p:nvPicPr>
            <p:cNvPr id="1426" name="Google Shape;1426;p25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5343790" y="7798175"/>
              <a:ext cx="106946" cy="104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7" name="Google Shape;1427;p25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5343790" y="7798175"/>
              <a:ext cx="106946" cy="1046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8" name="Google Shape;1428;p25"/>
          <p:cNvGrpSpPr/>
          <p:nvPr/>
        </p:nvGrpSpPr>
        <p:grpSpPr>
          <a:xfrm>
            <a:off x="4784628" y="5001651"/>
            <a:ext cx="61119" cy="66706"/>
            <a:chOff x="5518081" y="7798869"/>
            <a:chExt cx="95300" cy="104012"/>
          </a:xfrm>
        </p:grpSpPr>
        <p:pic>
          <p:nvPicPr>
            <p:cNvPr id="1429" name="Google Shape;1429;p25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5518081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0" name="Google Shape;1430;p25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5518081" y="7798869"/>
              <a:ext cx="95300" cy="104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1" name="Google Shape;1431;p25"/>
          <p:cNvGrpSpPr/>
          <p:nvPr/>
        </p:nvGrpSpPr>
        <p:grpSpPr>
          <a:xfrm>
            <a:off x="4887049" y="5000569"/>
            <a:ext cx="70665" cy="68857"/>
            <a:chOff x="5677781" y="7797184"/>
            <a:chExt cx="110185" cy="107365"/>
          </a:xfrm>
        </p:grpSpPr>
        <p:pic>
          <p:nvPicPr>
            <p:cNvPr id="1432" name="Google Shape;1432;p25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5677781" y="7797184"/>
              <a:ext cx="110185" cy="10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3" name="Google Shape;1433;p25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5677781" y="7797184"/>
              <a:ext cx="110185" cy="107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" name="Google Shape;1434;p25"/>
          <p:cNvSpPr/>
          <p:nvPr/>
        </p:nvSpPr>
        <p:spPr>
          <a:xfrm>
            <a:off x="3121591" y="5585907"/>
            <a:ext cx="2032151" cy="5294"/>
          </a:xfrm>
          <a:custGeom>
            <a:avLst/>
            <a:gdLst/>
            <a:ahLst/>
            <a:cxnLst/>
            <a:rect l="l" t="t" r="r" b="b"/>
            <a:pathLst>
              <a:path w="3168650" h="8254" extrusionOk="0">
                <a:moveTo>
                  <a:pt x="3168345" y="0"/>
                </a:moveTo>
                <a:lnTo>
                  <a:pt x="0" y="0"/>
                </a:lnTo>
                <a:lnTo>
                  <a:pt x="0" y="7734"/>
                </a:lnTo>
                <a:lnTo>
                  <a:pt x="3168345" y="7734"/>
                </a:lnTo>
                <a:lnTo>
                  <a:pt x="3168345" y="0"/>
                </a:lnTo>
                <a:close/>
              </a:path>
            </a:pathLst>
          </a:custGeom>
          <a:solidFill>
            <a:srgbClr val="0203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5" name="Google Shape;1435;p25"/>
          <p:cNvGrpSpPr/>
          <p:nvPr/>
        </p:nvGrpSpPr>
        <p:grpSpPr>
          <a:xfrm>
            <a:off x="3427685" y="5631600"/>
            <a:ext cx="54489" cy="58569"/>
            <a:chOff x="3402255" y="8781124"/>
            <a:chExt cx="84962" cy="91325"/>
          </a:xfrm>
        </p:grpSpPr>
        <p:pic>
          <p:nvPicPr>
            <p:cNvPr id="1436" name="Google Shape;1436;p25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3402255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7" name="Google Shape;1437;p25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3402255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8" name="Google Shape;1438;p25"/>
          <p:cNvGrpSpPr/>
          <p:nvPr/>
        </p:nvGrpSpPr>
        <p:grpSpPr>
          <a:xfrm>
            <a:off x="3510904" y="5631206"/>
            <a:ext cx="54725" cy="58569"/>
            <a:chOff x="3532014" y="8780510"/>
            <a:chExt cx="85331" cy="91325"/>
          </a:xfrm>
        </p:grpSpPr>
        <p:pic>
          <p:nvPicPr>
            <p:cNvPr id="1439" name="Google Shape;1439;p25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3532014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0" name="Google Shape;1440;p25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3532014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1" name="Google Shape;1441;p25"/>
          <p:cNvGrpSpPr/>
          <p:nvPr/>
        </p:nvGrpSpPr>
        <p:grpSpPr>
          <a:xfrm>
            <a:off x="3604725" y="5631600"/>
            <a:ext cx="59905" cy="58179"/>
            <a:chOff x="3678306" y="8781124"/>
            <a:chExt cx="93408" cy="90716"/>
          </a:xfrm>
        </p:grpSpPr>
        <p:pic>
          <p:nvPicPr>
            <p:cNvPr id="1442" name="Google Shape;1442;p25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3678306" y="8781124"/>
              <a:ext cx="93408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3" name="Google Shape;1443;p25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3678306" y="8781124"/>
              <a:ext cx="93408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4" name="Google Shape;1444;p25"/>
          <p:cNvGrpSpPr/>
          <p:nvPr/>
        </p:nvGrpSpPr>
        <p:grpSpPr>
          <a:xfrm>
            <a:off x="3705217" y="5630653"/>
            <a:ext cx="59360" cy="60068"/>
            <a:chOff x="3835000" y="8779648"/>
            <a:chExt cx="92557" cy="93662"/>
          </a:xfrm>
        </p:grpSpPr>
        <p:pic>
          <p:nvPicPr>
            <p:cNvPr id="1445" name="Google Shape;1445;p25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3835000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6" name="Google Shape;1446;p25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3835000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7" name="Google Shape;1447;p25"/>
          <p:cNvGrpSpPr/>
          <p:nvPr/>
        </p:nvGrpSpPr>
        <p:grpSpPr>
          <a:xfrm>
            <a:off x="3800293" y="5630656"/>
            <a:ext cx="49000" cy="59905"/>
            <a:chOff x="3983248" y="8779652"/>
            <a:chExt cx="76403" cy="93408"/>
          </a:xfrm>
        </p:grpSpPr>
        <p:pic>
          <p:nvPicPr>
            <p:cNvPr id="1448" name="Google Shape;1448;p25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3983248" y="8779652"/>
              <a:ext cx="76403" cy="93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25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3983248" y="8779652"/>
              <a:ext cx="76403" cy="934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0" name="Google Shape;1450;p25"/>
          <p:cNvGrpSpPr/>
          <p:nvPr/>
        </p:nvGrpSpPr>
        <p:grpSpPr>
          <a:xfrm>
            <a:off x="3934859" y="5631600"/>
            <a:ext cx="54489" cy="58569"/>
            <a:chOff x="4193071" y="8781124"/>
            <a:chExt cx="84962" cy="91325"/>
          </a:xfrm>
        </p:grpSpPr>
        <p:pic>
          <p:nvPicPr>
            <p:cNvPr id="1451" name="Google Shape;1451;p25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4193071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2" name="Google Shape;1452;p25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4193071" y="8781124"/>
              <a:ext cx="84962" cy="91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3" name="Google Shape;1453;p25"/>
          <p:cNvSpPr/>
          <p:nvPr/>
        </p:nvSpPr>
        <p:spPr>
          <a:xfrm>
            <a:off x="4029070" y="5631599"/>
            <a:ext cx="8145" cy="58236"/>
          </a:xfrm>
          <a:custGeom>
            <a:avLst/>
            <a:gdLst/>
            <a:ahLst/>
            <a:cxnLst/>
            <a:rect l="l" t="t" r="r" b="b"/>
            <a:pathLst>
              <a:path w="12700" h="90804" extrusionOk="0">
                <a:moveTo>
                  <a:pt x="12242" y="0"/>
                </a:moveTo>
                <a:lnTo>
                  <a:pt x="0" y="0"/>
                </a:lnTo>
                <a:lnTo>
                  <a:pt x="0" y="90716"/>
                </a:lnTo>
                <a:lnTo>
                  <a:pt x="12242" y="90716"/>
                </a:lnTo>
                <a:lnTo>
                  <a:pt x="1224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4" name="Google Shape;1454;p25"/>
          <p:cNvGrpSpPr/>
          <p:nvPr/>
        </p:nvGrpSpPr>
        <p:grpSpPr>
          <a:xfrm>
            <a:off x="4081513" y="5631596"/>
            <a:ext cx="46320" cy="58179"/>
            <a:chOff x="4421743" y="8781118"/>
            <a:chExt cx="72224" cy="90716"/>
          </a:xfrm>
        </p:grpSpPr>
        <p:pic>
          <p:nvPicPr>
            <p:cNvPr id="1455" name="Google Shape;1455;p25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4421743" y="8781118"/>
              <a:ext cx="72224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6" name="Google Shape;1456;p25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4421743" y="8781118"/>
              <a:ext cx="72224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7" name="Google Shape;1457;p25"/>
          <p:cNvGrpSpPr/>
          <p:nvPr/>
        </p:nvGrpSpPr>
        <p:grpSpPr>
          <a:xfrm>
            <a:off x="4163324" y="5631206"/>
            <a:ext cx="54725" cy="58569"/>
            <a:chOff x="4549306" y="8780510"/>
            <a:chExt cx="85331" cy="91325"/>
          </a:xfrm>
        </p:grpSpPr>
        <p:pic>
          <p:nvPicPr>
            <p:cNvPr id="1458" name="Google Shape;1458;p25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4549306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9" name="Google Shape;1459;p25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4549306" y="8780510"/>
              <a:ext cx="85331" cy="91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0" name="Google Shape;1460;p25"/>
          <p:cNvGrpSpPr/>
          <p:nvPr/>
        </p:nvGrpSpPr>
        <p:grpSpPr>
          <a:xfrm>
            <a:off x="4257140" y="5631596"/>
            <a:ext cx="46328" cy="58179"/>
            <a:chOff x="4695590" y="8781118"/>
            <a:chExt cx="72237" cy="90716"/>
          </a:xfrm>
        </p:grpSpPr>
        <p:pic>
          <p:nvPicPr>
            <p:cNvPr id="1461" name="Google Shape;1461;p25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4695590" y="8781118"/>
              <a:ext cx="72237" cy="90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2" name="Google Shape;1462;p25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4695590" y="8781118"/>
              <a:ext cx="72237" cy="90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3" name="Google Shape;1463;p25"/>
          <p:cNvGrpSpPr/>
          <p:nvPr/>
        </p:nvGrpSpPr>
        <p:grpSpPr>
          <a:xfrm>
            <a:off x="4390845" y="5630653"/>
            <a:ext cx="59360" cy="60068"/>
            <a:chOff x="4904071" y="8779648"/>
            <a:chExt cx="92557" cy="93662"/>
          </a:xfrm>
        </p:grpSpPr>
        <p:pic>
          <p:nvPicPr>
            <p:cNvPr id="1464" name="Google Shape;1464;p25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4904071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5" name="Google Shape;1465;p25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4904071" y="8779648"/>
              <a:ext cx="92557" cy="93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6" name="Google Shape;1466;p25"/>
          <p:cNvSpPr/>
          <p:nvPr/>
        </p:nvSpPr>
        <p:spPr>
          <a:xfrm>
            <a:off x="4535300" y="5631599"/>
            <a:ext cx="24435" cy="58643"/>
          </a:xfrm>
          <a:custGeom>
            <a:avLst/>
            <a:gdLst/>
            <a:ahLst/>
            <a:cxnLst/>
            <a:rect l="l" t="t" r="r" b="b"/>
            <a:pathLst>
              <a:path w="38100" h="91440" extrusionOk="0">
                <a:moveTo>
                  <a:pt x="37579" y="0"/>
                </a:moveTo>
                <a:lnTo>
                  <a:pt x="25336" y="0"/>
                </a:lnTo>
                <a:lnTo>
                  <a:pt x="25336" y="74676"/>
                </a:lnTo>
                <a:lnTo>
                  <a:pt x="21056" y="79336"/>
                </a:lnTo>
                <a:lnTo>
                  <a:pt x="0" y="79336"/>
                </a:lnTo>
                <a:lnTo>
                  <a:pt x="0" y="90716"/>
                </a:lnTo>
                <a:lnTo>
                  <a:pt x="10274" y="90843"/>
                </a:lnTo>
                <a:lnTo>
                  <a:pt x="21932" y="89484"/>
                </a:lnTo>
                <a:lnTo>
                  <a:pt x="30492" y="85001"/>
                </a:lnTo>
                <a:lnTo>
                  <a:pt x="35775" y="76796"/>
                </a:lnTo>
                <a:lnTo>
                  <a:pt x="37579" y="64274"/>
                </a:lnTo>
                <a:lnTo>
                  <a:pt x="3757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7" name="Google Shape;1467;p25"/>
          <p:cNvGrpSpPr/>
          <p:nvPr/>
        </p:nvGrpSpPr>
        <p:grpSpPr>
          <a:xfrm>
            <a:off x="4599603" y="5630653"/>
            <a:ext cx="59352" cy="60068"/>
            <a:chOff x="5229579" y="8779648"/>
            <a:chExt cx="92544" cy="93662"/>
          </a:xfrm>
        </p:grpSpPr>
        <p:pic>
          <p:nvPicPr>
            <p:cNvPr id="1468" name="Google Shape;1468;p25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522957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9" name="Google Shape;1469;p25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522957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0" name="Google Shape;1470;p25"/>
          <p:cNvGrpSpPr/>
          <p:nvPr/>
        </p:nvGrpSpPr>
        <p:grpSpPr>
          <a:xfrm>
            <a:off x="4696246" y="5630653"/>
            <a:ext cx="55043" cy="59987"/>
            <a:chOff x="5380270" y="8779648"/>
            <a:chExt cx="85826" cy="93535"/>
          </a:xfrm>
        </p:grpSpPr>
        <p:pic>
          <p:nvPicPr>
            <p:cNvPr id="1471" name="Google Shape;1471;p25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5380270" y="8779648"/>
              <a:ext cx="85826" cy="93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2" name="Google Shape;1472;p25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5380270" y="8779648"/>
              <a:ext cx="85826" cy="93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3" name="Google Shape;1473;p25"/>
          <p:cNvGrpSpPr/>
          <p:nvPr/>
        </p:nvGrpSpPr>
        <p:grpSpPr>
          <a:xfrm>
            <a:off x="4788103" y="5630653"/>
            <a:ext cx="59352" cy="60068"/>
            <a:chOff x="5523499" y="8779648"/>
            <a:chExt cx="92544" cy="93662"/>
          </a:xfrm>
        </p:grpSpPr>
        <p:pic>
          <p:nvPicPr>
            <p:cNvPr id="1474" name="Google Shape;1474;p25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552349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5" name="Google Shape;1475;p25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5523499" y="8779648"/>
              <a:ext cx="92544" cy="936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6" name="Google Shape;1476;p25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3126431" y="5325485"/>
            <a:ext cx="2017416" cy="21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5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6724358" y="4831047"/>
            <a:ext cx="562189" cy="709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8" name="Google Shape;1478;p25"/>
          <p:cNvGrpSpPr/>
          <p:nvPr/>
        </p:nvGrpSpPr>
        <p:grpSpPr>
          <a:xfrm>
            <a:off x="7508126" y="1922072"/>
            <a:ext cx="1104655" cy="1353463"/>
            <a:chOff x="9764721" y="2997009"/>
            <a:chExt cx="1722443" cy="2110400"/>
          </a:xfrm>
        </p:grpSpPr>
        <p:pic>
          <p:nvPicPr>
            <p:cNvPr id="1479" name="Google Shape;1479;p25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9764721" y="2997009"/>
              <a:ext cx="1722443" cy="1849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0" name="Google Shape;1480;p25"/>
            <p:cNvPicPr preferRelativeResize="0"/>
            <p:nvPr/>
          </p:nvPicPr>
          <p:blipFill rotWithShape="1">
            <a:blip r:embed="rId55">
              <a:alphaModFix/>
            </a:blip>
            <a:srcRect/>
            <a:stretch/>
          </p:blipFill>
          <p:spPr>
            <a:xfrm>
              <a:off x="9946456" y="4872421"/>
              <a:ext cx="1347393" cy="234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1" name="Google Shape;1481;p25"/>
          <p:cNvSpPr/>
          <p:nvPr/>
        </p:nvSpPr>
        <p:spPr>
          <a:xfrm>
            <a:off x="6901611" y="3473683"/>
            <a:ext cx="519644" cy="194663"/>
          </a:xfrm>
          <a:custGeom>
            <a:avLst/>
            <a:gdLst/>
            <a:ahLst/>
            <a:cxnLst/>
            <a:rect l="l" t="t" r="r" b="b"/>
            <a:pathLst>
              <a:path w="810259" h="303529" extrusionOk="0">
                <a:moveTo>
                  <a:pt x="337159" y="289915"/>
                </a:moveTo>
                <a:lnTo>
                  <a:pt x="336969" y="285978"/>
                </a:lnTo>
                <a:lnTo>
                  <a:pt x="334479" y="281736"/>
                </a:lnTo>
                <a:lnTo>
                  <a:pt x="288099" y="203542"/>
                </a:lnTo>
                <a:lnTo>
                  <a:pt x="283222" y="195313"/>
                </a:lnTo>
                <a:lnTo>
                  <a:pt x="248805" y="166509"/>
                </a:lnTo>
                <a:lnTo>
                  <a:pt x="255536" y="164261"/>
                </a:lnTo>
                <a:lnTo>
                  <a:pt x="293395" y="138645"/>
                </a:lnTo>
                <a:lnTo>
                  <a:pt x="307911" y="87934"/>
                </a:lnTo>
                <a:lnTo>
                  <a:pt x="306235" y="72593"/>
                </a:lnTo>
                <a:lnTo>
                  <a:pt x="276491" y="26949"/>
                </a:lnTo>
                <a:lnTo>
                  <a:pt x="221983" y="6946"/>
                </a:lnTo>
                <a:lnTo>
                  <a:pt x="204279" y="5918"/>
                </a:lnTo>
                <a:lnTo>
                  <a:pt x="204279" y="89941"/>
                </a:lnTo>
                <a:lnTo>
                  <a:pt x="204279" y="99161"/>
                </a:lnTo>
                <a:lnTo>
                  <a:pt x="172567" y="126746"/>
                </a:lnTo>
                <a:lnTo>
                  <a:pt x="148539" y="128346"/>
                </a:lnTo>
                <a:lnTo>
                  <a:pt x="103632" y="128346"/>
                </a:lnTo>
                <a:lnTo>
                  <a:pt x="103632" y="72593"/>
                </a:lnTo>
                <a:lnTo>
                  <a:pt x="162001" y="72593"/>
                </a:lnTo>
                <a:lnTo>
                  <a:pt x="200660" y="83197"/>
                </a:lnTo>
                <a:lnTo>
                  <a:pt x="204279" y="89941"/>
                </a:lnTo>
                <a:lnTo>
                  <a:pt x="204279" y="5918"/>
                </a:lnTo>
                <a:lnTo>
                  <a:pt x="199047" y="5613"/>
                </a:lnTo>
                <a:lnTo>
                  <a:pt x="8229" y="5613"/>
                </a:lnTo>
                <a:lnTo>
                  <a:pt x="5613" y="6743"/>
                </a:lnTo>
                <a:lnTo>
                  <a:pt x="1117" y="11226"/>
                </a:lnTo>
                <a:lnTo>
                  <a:pt x="0" y="13843"/>
                </a:lnTo>
                <a:lnTo>
                  <a:pt x="0" y="290715"/>
                </a:lnTo>
                <a:lnTo>
                  <a:pt x="1117" y="293344"/>
                </a:lnTo>
                <a:lnTo>
                  <a:pt x="5613" y="297827"/>
                </a:lnTo>
                <a:lnTo>
                  <a:pt x="8229" y="298945"/>
                </a:lnTo>
                <a:lnTo>
                  <a:pt x="97523" y="298945"/>
                </a:lnTo>
                <a:lnTo>
                  <a:pt x="100266" y="297827"/>
                </a:lnTo>
                <a:lnTo>
                  <a:pt x="104762" y="293344"/>
                </a:lnTo>
                <a:lnTo>
                  <a:pt x="105879" y="290715"/>
                </a:lnTo>
                <a:lnTo>
                  <a:pt x="105879" y="195313"/>
                </a:lnTo>
                <a:lnTo>
                  <a:pt x="155638" y="195313"/>
                </a:lnTo>
                <a:lnTo>
                  <a:pt x="163372" y="196062"/>
                </a:lnTo>
                <a:lnTo>
                  <a:pt x="165366" y="197561"/>
                </a:lnTo>
                <a:lnTo>
                  <a:pt x="166611" y="198297"/>
                </a:lnTo>
                <a:lnTo>
                  <a:pt x="167805" y="199313"/>
                </a:lnTo>
                <a:lnTo>
                  <a:pt x="170040" y="201803"/>
                </a:lnTo>
                <a:lnTo>
                  <a:pt x="171107" y="203047"/>
                </a:lnTo>
                <a:lnTo>
                  <a:pt x="172097" y="204292"/>
                </a:lnTo>
                <a:lnTo>
                  <a:pt x="171729" y="203542"/>
                </a:lnTo>
                <a:lnTo>
                  <a:pt x="219621" y="292595"/>
                </a:lnTo>
                <a:lnTo>
                  <a:pt x="227723" y="298945"/>
                </a:lnTo>
                <a:lnTo>
                  <a:pt x="329488" y="298945"/>
                </a:lnTo>
                <a:lnTo>
                  <a:pt x="332917" y="297141"/>
                </a:lnTo>
                <a:lnTo>
                  <a:pt x="337159" y="289915"/>
                </a:lnTo>
                <a:close/>
              </a:path>
              <a:path w="810259" h="303529" extrusionOk="0">
                <a:moveTo>
                  <a:pt x="441845" y="13843"/>
                </a:moveTo>
                <a:lnTo>
                  <a:pt x="440918" y="11226"/>
                </a:lnTo>
                <a:lnTo>
                  <a:pt x="437184" y="6743"/>
                </a:lnTo>
                <a:lnTo>
                  <a:pt x="434860" y="5613"/>
                </a:lnTo>
                <a:lnTo>
                  <a:pt x="359791" y="5613"/>
                </a:lnTo>
                <a:lnTo>
                  <a:pt x="357479" y="6743"/>
                </a:lnTo>
                <a:lnTo>
                  <a:pt x="353745" y="11226"/>
                </a:lnTo>
                <a:lnTo>
                  <a:pt x="352806" y="13843"/>
                </a:lnTo>
                <a:lnTo>
                  <a:pt x="352806" y="290715"/>
                </a:lnTo>
                <a:lnTo>
                  <a:pt x="353745" y="293331"/>
                </a:lnTo>
                <a:lnTo>
                  <a:pt x="357479" y="297827"/>
                </a:lnTo>
                <a:lnTo>
                  <a:pt x="359791" y="298945"/>
                </a:lnTo>
                <a:lnTo>
                  <a:pt x="362534" y="298945"/>
                </a:lnTo>
                <a:lnTo>
                  <a:pt x="434860" y="298945"/>
                </a:lnTo>
                <a:lnTo>
                  <a:pt x="437184" y="297827"/>
                </a:lnTo>
                <a:lnTo>
                  <a:pt x="440918" y="293331"/>
                </a:lnTo>
                <a:lnTo>
                  <a:pt x="441845" y="290715"/>
                </a:lnTo>
                <a:lnTo>
                  <a:pt x="441845" y="13843"/>
                </a:lnTo>
                <a:close/>
              </a:path>
              <a:path w="810259" h="303529" extrusionOk="0">
                <a:moveTo>
                  <a:pt x="810018" y="151904"/>
                </a:moveTo>
                <a:lnTo>
                  <a:pt x="799477" y="87172"/>
                </a:lnTo>
                <a:lnTo>
                  <a:pt x="765492" y="37604"/>
                </a:lnTo>
                <a:lnTo>
                  <a:pt x="710399" y="9410"/>
                </a:lnTo>
                <a:lnTo>
                  <a:pt x="706374" y="8610"/>
                </a:lnTo>
                <a:lnTo>
                  <a:pt x="706374" y="151904"/>
                </a:lnTo>
                <a:lnTo>
                  <a:pt x="705218" y="167005"/>
                </a:lnTo>
                <a:lnTo>
                  <a:pt x="677557" y="207479"/>
                </a:lnTo>
                <a:lnTo>
                  <a:pt x="634161" y="216623"/>
                </a:lnTo>
                <a:lnTo>
                  <a:pt x="617626" y="215607"/>
                </a:lnTo>
                <a:lnTo>
                  <a:pt x="580669" y="200355"/>
                </a:lnTo>
                <a:lnTo>
                  <a:pt x="562330" y="151904"/>
                </a:lnTo>
                <a:lnTo>
                  <a:pt x="563473" y="136817"/>
                </a:lnTo>
                <a:lnTo>
                  <a:pt x="590880" y="96329"/>
                </a:lnTo>
                <a:lnTo>
                  <a:pt x="634161" y="87172"/>
                </a:lnTo>
                <a:lnTo>
                  <a:pt x="650709" y="88188"/>
                </a:lnTo>
                <a:lnTo>
                  <a:pt x="687857" y="103454"/>
                </a:lnTo>
                <a:lnTo>
                  <a:pt x="706374" y="151904"/>
                </a:lnTo>
                <a:lnTo>
                  <a:pt x="706374" y="8610"/>
                </a:lnTo>
                <a:lnTo>
                  <a:pt x="674916" y="2349"/>
                </a:lnTo>
                <a:lnTo>
                  <a:pt x="634161" y="0"/>
                </a:lnTo>
                <a:lnTo>
                  <a:pt x="593407" y="2349"/>
                </a:lnTo>
                <a:lnTo>
                  <a:pt x="527748" y="21158"/>
                </a:lnTo>
                <a:lnTo>
                  <a:pt x="483362" y="58851"/>
                </a:lnTo>
                <a:lnTo>
                  <a:pt x="461111" y="116001"/>
                </a:lnTo>
                <a:lnTo>
                  <a:pt x="458330" y="151904"/>
                </a:lnTo>
                <a:lnTo>
                  <a:pt x="461111" y="187807"/>
                </a:lnTo>
                <a:lnTo>
                  <a:pt x="483362" y="244856"/>
                </a:lnTo>
                <a:lnTo>
                  <a:pt x="527748" y="282384"/>
                </a:lnTo>
                <a:lnTo>
                  <a:pt x="593407" y="301091"/>
                </a:lnTo>
                <a:lnTo>
                  <a:pt x="634161" y="303428"/>
                </a:lnTo>
                <a:lnTo>
                  <a:pt x="674916" y="301091"/>
                </a:lnTo>
                <a:lnTo>
                  <a:pt x="740587" y="282384"/>
                </a:lnTo>
                <a:lnTo>
                  <a:pt x="784974" y="244856"/>
                </a:lnTo>
                <a:lnTo>
                  <a:pt x="799465" y="216623"/>
                </a:lnTo>
                <a:lnTo>
                  <a:pt x="807237" y="187807"/>
                </a:lnTo>
                <a:lnTo>
                  <a:pt x="810018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25"/>
          <p:cNvSpPr/>
          <p:nvPr/>
        </p:nvSpPr>
        <p:spPr>
          <a:xfrm>
            <a:off x="7495480" y="3477283"/>
            <a:ext cx="379959" cy="188147"/>
          </a:xfrm>
          <a:custGeom>
            <a:avLst/>
            <a:gdLst/>
            <a:ahLst/>
            <a:cxnLst/>
            <a:rect l="l" t="t" r="r" b="b"/>
            <a:pathLst>
              <a:path w="592454" h="293370" extrusionOk="0">
                <a:moveTo>
                  <a:pt x="325132" y="146672"/>
                </a:moveTo>
                <a:lnTo>
                  <a:pt x="315201" y="89052"/>
                </a:lnTo>
                <a:lnTo>
                  <a:pt x="283603" y="40792"/>
                </a:lnTo>
                <a:lnTo>
                  <a:pt x="235432" y="10198"/>
                </a:lnTo>
                <a:lnTo>
                  <a:pt x="223367" y="6997"/>
                </a:lnTo>
                <a:lnTo>
                  <a:pt x="223367" y="147053"/>
                </a:lnTo>
                <a:lnTo>
                  <a:pt x="222504" y="160388"/>
                </a:lnTo>
                <a:lnTo>
                  <a:pt x="201790" y="196189"/>
                </a:lnTo>
                <a:lnTo>
                  <a:pt x="168744" y="204292"/>
                </a:lnTo>
                <a:lnTo>
                  <a:pt x="105879" y="204292"/>
                </a:lnTo>
                <a:lnTo>
                  <a:pt x="105879" y="89052"/>
                </a:lnTo>
                <a:lnTo>
                  <a:pt x="171729" y="89052"/>
                </a:lnTo>
                <a:lnTo>
                  <a:pt x="210261" y="103644"/>
                </a:lnTo>
                <a:lnTo>
                  <a:pt x="223367" y="147053"/>
                </a:lnTo>
                <a:lnTo>
                  <a:pt x="223367" y="6997"/>
                </a:lnTo>
                <a:lnTo>
                  <a:pt x="206641" y="2552"/>
                </a:lnTo>
                <a:lnTo>
                  <a:pt x="174726" y="0"/>
                </a:lnTo>
                <a:lnTo>
                  <a:pt x="8356" y="0"/>
                </a:lnTo>
                <a:lnTo>
                  <a:pt x="5613" y="1130"/>
                </a:lnTo>
                <a:lnTo>
                  <a:pt x="1117" y="5613"/>
                </a:lnTo>
                <a:lnTo>
                  <a:pt x="0" y="8229"/>
                </a:lnTo>
                <a:lnTo>
                  <a:pt x="0" y="285102"/>
                </a:lnTo>
                <a:lnTo>
                  <a:pt x="1117" y="287718"/>
                </a:lnTo>
                <a:lnTo>
                  <a:pt x="5613" y="292214"/>
                </a:lnTo>
                <a:lnTo>
                  <a:pt x="8356" y="293331"/>
                </a:lnTo>
                <a:lnTo>
                  <a:pt x="176212" y="293331"/>
                </a:lnTo>
                <a:lnTo>
                  <a:pt x="235712" y="283044"/>
                </a:lnTo>
                <a:lnTo>
                  <a:pt x="283222" y="252183"/>
                </a:lnTo>
                <a:lnTo>
                  <a:pt x="314655" y="205028"/>
                </a:lnTo>
                <a:lnTo>
                  <a:pt x="322516" y="177253"/>
                </a:lnTo>
                <a:lnTo>
                  <a:pt x="325132" y="146672"/>
                </a:lnTo>
                <a:close/>
              </a:path>
              <a:path w="592454" h="293370" extrusionOk="0">
                <a:moveTo>
                  <a:pt x="592277" y="224243"/>
                </a:moveTo>
                <a:lnTo>
                  <a:pt x="591210" y="221500"/>
                </a:lnTo>
                <a:lnTo>
                  <a:pt x="586968" y="217017"/>
                </a:lnTo>
                <a:lnTo>
                  <a:pt x="584288" y="215887"/>
                </a:lnTo>
                <a:lnTo>
                  <a:pt x="445236" y="215887"/>
                </a:lnTo>
                <a:lnTo>
                  <a:pt x="445236" y="184454"/>
                </a:lnTo>
                <a:lnTo>
                  <a:pt x="555599" y="184086"/>
                </a:lnTo>
                <a:lnTo>
                  <a:pt x="558228" y="182956"/>
                </a:lnTo>
                <a:lnTo>
                  <a:pt x="562711" y="178473"/>
                </a:lnTo>
                <a:lnTo>
                  <a:pt x="563841" y="175729"/>
                </a:lnTo>
                <a:lnTo>
                  <a:pt x="563841" y="115608"/>
                </a:lnTo>
                <a:lnTo>
                  <a:pt x="562711" y="112991"/>
                </a:lnTo>
                <a:lnTo>
                  <a:pt x="558228" y="108508"/>
                </a:lnTo>
                <a:lnTo>
                  <a:pt x="555599" y="107378"/>
                </a:lnTo>
                <a:lnTo>
                  <a:pt x="445236" y="107378"/>
                </a:lnTo>
                <a:lnTo>
                  <a:pt x="445236" y="77457"/>
                </a:lnTo>
                <a:lnTo>
                  <a:pt x="573938" y="77457"/>
                </a:lnTo>
                <a:lnTo>
                  <a:pt x="576567" y="76339"/>
                </a:lnTo>
                <a:lnTo>
                  <a:pt x="581050" y="71843"/>
                </a:lnTo>
                <a:lnTo>
                  <a:pt x="582168" y="69100"/>
                </a:lnTo>
                <a:lnTo>
                  <a:pt x="582168" y="8229"/>
                </a:lnTo>
                <a:lnTo>
                  <a:pt x="581050" y="5613"/>
                </a:lnTo>
                <a:lnTo>
                  <a:pt x="576567" y="1130"/>
                </a:lnTo>
                <a:lnTo>
                  <a:pt x="573938" y="0"/>
                </a:lnTo>
                <a:lnTo>
                  <a:pt x="349834" y="0"/>
                </a:lnTo>
                <a:lnTo>
                  <a:pt x="347205" y="1130"/>
                </a:lnTo>
                <a:lnTo>
                  <a:pt x="342722" y="5613"/>
                </a:lnTo>
                <a:lnTo>
                  <a:pt x="341604" y="8229"/>
                </a:lnTo>
                <a:lnTo>
                  <a:pt x="341604" y="285102"/>
                </a:lnTo>
                <a:lnTo>
                  <a:pt x="342722" y="287718"/>
                </a:lnTo>
                <a:lnTo>
                  <a:pt x="347205" y="292214"/>
                </a:lnTo>
                <a:lnTo>
                  <a:pt x="349834" y="293331"/>
                </a:lnTo>
                <a:lnTo>
                  <a:pt x="352818" y="293331"/>
                </a:lnTo>
                <a:lnTo>
                  <a:pt x="584288" y="293331"/>
                </a:lnTo>
                <a:lnTo>
                  <a:pt x="586968" y="292214"/>
                </a:lnTo>
                <a:lnTo>
                  <a:pt x="591210" y="287718"/>
                </a:lnTo>
                <a:lnTo>
                  <a:pt x="592277" y="285102"/>
                </a:lnTo>
                <a:lnTo>
                  <a:pt x="592277" y="224243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25"/>
          <p:cNvSpPr/>
          <p:nvPr/>
        </p:nvSpPr>
        <p:spPr>
          <a:xfrm>
            <a:off x="7949615" y="3473683"/>
            <a:ext cx="1259608" cy="199143"/>
          </a:xfrm>
          <a:custGeom>
            <a:avLst/>
            <a:gdLst/>
            <a:ahLst/>
            <a:cxnLst/>
            <a:rect l="l" t="t" r="r" b="b"/>
            <a:pathLst>
              <a:path w="1964054" h="310514" extrusionOk="0">
                <a:moveTo>
                  <a:pt x="216763" y="10985"/>
                </a:moveTo>
                <a:lnTo>
                  <a:pt x="215696" y="8229"/>
                </a:lnTo>
                <a:lnTo>
                  <a:pt x="211455" y="3733"/>
                </a:lnTo>
                <a:lnTo>
                  <a:pt x="208902" y="2616"/>
                </a:lnTo>
                <a:lnTo>
                  <a:pt x="205905" y="2616"/>
                </a:lnTo>
                <a:lnTo>
                  <a:pt x="122847" y="2616"/>
                </a:lnTo>
                <a:lnTo>
                  <a:pt x="120230" y="3733"/>
                </a:lnTo>
                <a:lnTo>
                  <a:pt x="115735" y="8229"/>
                </a:lnTo>
                <a:lnTo>
                  <a:pt x="114617" y="10985"/>
                </a:lnTo>
                <a:lnTo>
                  <a:pt x="114617" y="179590"/>
                </a:lnTo>
                <a:lnTo>
                  <a:pt x="112420" y="193675"/>
                </a:lnTo>
                <a:lnTo>
                  <a:pt x="105829" y="203733"/>
                </a:lnTo>
                <a:lnTo>
                  <a:pt x="94830" y="209765"/>
                </a:lnTo>
                <a:lnTo>
                  <a:pt x="79451" y="211772"/>
                </a:lnTo>
                <a:lnTo>
                  <a:pt x="70078" y="211188"/>
                </a:lnTo>
                <a:lnTo>
                  <a:pt x="28930" y="193065"/>
                </a:lnTo>
                <a:lnTo>
                  <a:pt x="17957" y="182956"/>
                </a:lnTo>
                <a:lnTo>
                  <a:pt x="15773" y="181648"/>
                </a:lnTo>
                <a:lnTo>
                  <a:pt x="11036" y="180898"/>
                </a:lnTo>
                <a:lnTo>
                  <a:pt x="8788" y="181203"/>
                </a:lnTo>
                <a:lnTo>
                  <a:pt x="4546" y="183210"/>
                </a:lnTo>
                <a:lnTo>
                  <a:pt x="2870" y="184772"/>
                </a:lnTo>
                <a:lnTo>
                  <a:pt x="368" y="189001"/>
                </a:lnTo>
                <a:lnTo>
                  <a:pt x="0" y="191554"/>
                </a:lnTo>
                <a:lnTo>
                  <a:pt x="11595" y="281114"/>
                </a:lnTo>
                <a:lnTo>
                  <a:pt x="51384" y="301180"/>
                </a:lnTo>
                <a:lnTo>
                  <a:pt x="92430" y="309600"/>
                </a:lnTo>
                <a:lnTo>
                  <a:pt x="105638" y="310159"/>
                </a:lnTo>
                <a:lnTo>
                  <a:pt x="129006" y="308394"/>
                </a:lnTo>
                <a:lnTo>
                  <a:pt x="168846" y="294170"/>
                </a:lnTo>
                <a:lnTo>
                  <a:pt x="199085" y="265950"/>
                </a:lnTo>
                <a:lnTo>
                  <a:pt x="214807" y="228346"/>
                </a:lnTo>
                <a:lnTo>
                  <a:pt x="216763" y="206527"/>
                </a:lnTo>
                <a:lnTo>
                  <a:pt x="216763" y="10985"/>
                </a:lnTo>
                <a:close/>
              </a:path>
              <a:path w="1964054" h="310514" extrusionOk="0">
                <a:moveTo>
                  <a:pt x="592150" y="286727"/>
                </a:moveTo>
                <a:lnTo>
                  <a:pt x="590156" y="282486"/>
                </a:lnTo>
                <a:lnTo>
                  <a:pt x="575932" y="255917"/>
                </a:lnTo>
                <a:lnTo>
                  <a:pt x="540689" y="190068"/>
                </a:lnTo>
                <a:lnTo>
                  <a:pt x="505841" y="124968"/>
                </a:lnTo>
                <a:lnTo>
                  <a:pt x="445363" y="11976"/>
                </a:lnTo>
                <a:lnTo>
                  <a:pt x="444360" y="10236"/>
                </a:lnTo>
                <a:lnTo>
                  <a:pt x="442861" y="8737"/>
                </a:lnTo>
                <a:lnTo>
                  <a:pt x="438886" y="6248"/>
                </a:lnTo>
                <a:lnTo>
                  <a:pt x="437007" y="5613"/>
                </a:lnTo>
                <a:lnTo>
                  <a:pt x="428904" y="5613"/>
                </a:lnTo>
                <a:lnTo>
                  <a:pt x="428904" y="190068"/>
                </a:lnTo>
                <a:lnTo>
                  <a:pt x="359308" y="190068"/>
                </a:lnTo>
                <a:lnTo>
                  <a:pt x="395224" y="124968"/>
                </a:lnTo>
                <a:lnTo>
                  <a:pt x="428904" y="190068"/>
                </a:lnTo>
                <a:lnTo>
                  <a:pt x="428904" y="5613"/>
                </a:lnTo>
                <a:lnTo>
                  <a:pt x="367538" y="5613"/>
                </a:lnTo>
                <a:lnTo>
                  <a:pt x="365671" y="6248"/>
                </a:lnTo>
                <a:lnTo>
                  <a:pt x="361175" y="8737"/>
                </a:lnTo>
                <a:lnTo>
                  <a:pt x="359689" y="10109"/>
                </a:lnTo>
                <a:lnTo>
                  <a:pt x="358940" y="11607"/>
                </a:lnTo>
                <a:lnTo>
                  <a:pt x="205168" y="282117"/>
                </a:lnTo>
                <a:lnTo>
                  <a:pt x="202666" y="286359"/>
                </a:lnTo>
                <a:lnTo>
                  <a:pt x="202552" y="290220"/>
                </a:lnTo>
                <a:lnTo>
                  <a:pt x="207035" y="297205"/>
                </a:lnTo>
                <a:lnTo>
                  <a:pt x="210642" y="298945"/>
                </a:lnTo>
                <a:lnTo>
                  <a:pt x="295084" y="298945"/>
                </a:lnTo>
                <a:lnTo>
                  <a:pt x="322643" y="255917"/>
                </a:lnTo>
                <a:lnTo>
                  <a:pt x="462953" y="255917"/>
                </a:lnTo>
                <a:lnTo>
                  <a:pt x="482028" y="292582"/>
                </a:lnTo>
                <a:lnTo>
                  <a:pt x="482777" y="294335"/>
                </a:lnTo>
                <a:lnTo>
                  <a:pt x="484212" y="295833"/>
                </a:lnTo>
                <a:lnTo>
                  <a:pt x="488454" y="298335"/>
                </a:lnTo>
                <a:lnTo>
                  <a:pt x="490385" y="298945"/>
                </a:lnTo>
                <a:lnTo>
                  <a:pt x="584669" y="298945"/>
                </a:lnTo>
                <a:lnTo>
                  <a:pt x="588162" y="297256"/>
                </a:lnTo>
                <a:lnTo>
                  <a:pt x="592150" y="290525"/>
                </a:lnTo>
                <a:lnTo>
                  <a:pt x="592150" y="286727"/>
                </a:lnTo>
                <a:close/>
              </a:path>
              <a:path w="1964054" h="310514" extrusionOk="0">
                <a:moveTo>
                  <a:pt x="903693" y="13843"/>
                </a:moveTo>
                <a:lnTo>
                  <a:pt x="902563" y="11226"/>
                </a:lnTo>
                <a:lnTo>
                  <a:pt x="898080" y="6743"/>
                </a:lnTo>
                <a:lnTo>
                  <a:pt x="895324" y="5613"/>
                </a:lnTo>
                <a:lnTo>
                  <a:pt x="815886" y="5613"/>
                </a:lnTo>
                <a:lnTo>
                  <a:pt x="813142" y="6743"/>
                </a:lnTo>
                <a:lnTo>
                  <a:pt x="808659" y="11226"/>
                </a:lnTo>
                <a:lnTo>
                  <a:pt x="807529" y="13843"/>
                </a:lnTo>
                <a:lnTo>
                  <a:pt x="807529" y="154533"/>
                </a:lnTo>
                <a:lnTo>
                  <a:pt x="786206" y="125158"/>
                </a:lnTo>
                <a:lnTo>
                  <a:pt x="701281" y="10477"/>
                </a:lnTo>
                <a:lnTo>
                  <a:pt x="700773" y="9232"/>
                </a:lnTo>
                <a:lnTo>
                  <a:pt x="699465" y="8115"/>
                </a:lnTo>
                <a:lnTo>
                  <a:pt x="695223" y="6121"/>
                </a:lnTo>
                <a:lnTo>
                  <a:pt x="693420" y="5613"/>
                </a:lnTo>
                <a:lnTo>
                  <a:pt x="605866" y="5613"/>
                </a:lnTo>
                <a:lnTo>
                  <a:pt x="603250" y="6743"/>
                </a:lnTo>
                <a:lnTo>
                  <a:pt x="598754" y="11226"/>
                </a:lnTo>
                <a:lnTo>
                  <a:pt x="597636" y="13843"/>
                </a:lnTo>
                <a:lnTo>
                  <a:pt x="597636" y="290715"/>
                </a:lnTo>
                <a:lnTo>
                  <a:pt x="598754" y="293331"/>
                </a:lnTo>
                <a:lnTo>
                  <a:pt x="603250" y="297827"/>
                </a:lnTo>
                <a:lnTo>
                  <a:pt x="605866" y="298945"/>
                </a:lnTo>
                <a:lnTo>
                  <a:pt x="685063" y="298945"/>
                </a:lnTo>
                <a:lnTo>
                  <a:pt x="687806" y="297827"/>
                </a:lnTo>
                <a:lnTo>
                  <a:pt x="692289" y="293331"/>
                </a:lnTo>
                <a:lnTo>
                  <a:pt x="693420" y="290715"/>
                </a:lnTo>
                <a:lnTo>
                  <a:pt x="693420" y="152285"/>
                </a:lnTo>
                <a:lnTo>
                  <a:pt x="799922" y="295706"/>
                </a:lnTo>
                <a:lnTo>
                  <a:pt x="801408" y="296773"/>
                </a:lnTo>
                <a:lnTo>
                  <a:pt x="805408" y="298513"/>
                </a:lnTo>
                <a:lnTo>
                  <a:pt x="807034" y="298945"/>
                </a:lnTo>
                <a:lnTo>
                  <a:pt x="895324" y="298945"/>
                </a:lnTo>
                <a:lnTo>
                  <a:pt x="898080" y="297827"/>
                </a:lnTo>
                <a:lnTo>
                  <a:pt x="902563" y="293331"/>
                </a:lnTo>
                <a:lnTo>
                  <a:pt x="903693" y="290715"/>
                </a:lnTo>
                <a:lnTo>
                  <a:pt x="903693" y="13843"/>
                </a:lnTo>
                <a:close/>
              </a:path>
              <a:path w="1964054" h="310514" extrusionOk="0">
                <a:moveTo>
                  <a:pt x="1177544" y="229857"/>
                </a:moveTo>
                <a:lnTo>
                  <a:pt x="1176489" y="227114"/>
                </a:lnTo>
                <a:lnTo>
                  <a:pt x="1172248" y="222631"/>
                </a:lnTo>
                <a:lnTo>
                  <a:pt x="1169568" y="221500"/>
                </a:lnTo>
                <a:lnTo>
                  <a:pt x="1030516" y="221500"/>
                </a:lnTo>
                <a:lnTo>
                  <a:pt x="1030516" y="190068"/>
                </a:lnTo>
                <a:lnTo>
                  <a:pt x="1140891" y="189699"/>
                </a:lnTo>
                <a:lnTo>
                  <a:pt x="1143508" y="188569"/>
                </a:lnTo>
                <a:lnTo>
                  <a:pt x="1147991" y="184086"/>
                </a:lnTo>
                <a:lnTo>
                  <a:pt x="1149121" y="181343"/>
                </a:lnTo>
                <a:lnTo>
                  <a:pt x="1149121" y="121221"/>
                </a:lnTo>
                <a:lnTo>
                  <a:pt x="1147991" y="118605"/>
                </a:lnTo>
                <a:lnTo>
                  <a:pt x="1143508" y="114122"/>
                </a:lnTo>
                <a:lnTo>
                  <a:pt x="1140891" y="112991"/>
                </a:lnTo>
                <a:lnTo>
                  <a:pt x="1030516" y="112991"/>
                </a:lnTo>
                <a:lnTo>
                  <a:pt x="1030516" y="83070"/>
                </a:lnTo>
                <a:lnTo>
                  <a:pt x="1159217" y="83070"/>
                </a:lnTo>
                <a:lnTo>
                  <a:pt x="1161834" y="81953"/>
                </a:lnTo>
                <a:lnTo>
                  <a:pt x="1166329" y="77457"/>
                </a:lnTo>
                <a:lnTo>
                  <a:pt x="1167447" y="74714"/>
                </a:lnTo>
                <a:lnTo>
                  <a:pt x="1167447" y="13843"/>
                </a:lnTo>
                <a:lnTo>
                  <a:pt x="1166329" y="11226"/>
                </a:lnTo>
                <a:lnTo>
                  <a:pt x="1161834" y="6743"/>
                </a:lnTo>
                <a:lnTo>
                  <a:pt x="1159217" y="5613"/>
                </a:lnTo>
                <a:lnTo>
                  <a:pt x="935113" y="5613"/>
                </a:lnTo>
                <a:lnTo>
                  <a:pt x="932484" y="6743"/>
                </a:lnTo>
                <a:lnTo>
                  <a:pt x="928001" y="11226"/>
                </a:lnTo>
                <a:lnTo>
                  <a:pt x="926871" y="13843"/>
                </a:lnTo>
                <a:lnTo>
                  <a:pt x="926871" y="290715"/>
                </a:lnTo>
                <a:lnTo>
                  <a:pt x="928001" y="293331"/>
                </a:lnTo>
                <a:lnTo>
                  <a:pt x="932484" y="297827"/>
                </a:lnTo>
                <a:lnTo>
                  <a:pt x="935113" y="298945"/>
                </a:lnTo>
                <a:lnTo>
                  <a:pt x="938098" y="298945"/>
                </a:lnTo>
                <a:lnTo>
                  <a:pt x="1169568" y="298945"/>
                </a:lnTo>
                <a:lnTo>
                  <a:pt x="1172248" y="297827"/>
                </a:lnTo>
                <a:lnTo>
                  <a:pt x="1176489" y="293331"/>
                </a:lnTo>
                <a:lnTo>
                  <a:pt x="1177544" y="290715"/>
                </a:lnTo>
                <a:lnTo>
                  <a:pt x="1177544" y="229857"/>
                </a:lnTo>
                <a:close/>
              </a:path>
              <a:path w="1964054" h="310514" extrusionOk="0">
                <a:moveTo>
                  <a:pt x="1283055" y="13843"/>
                </a:moveTo>
                <a:lnTo>
                  <a:pt x="1282128" y="11226"/>
                </a:lnTo>
                <a:lnTo>
                  <a:pt x="1278382" y="6743"/>
                </a:lnTo>
                <a:lnTo>
                  <a:pt x="1276070" y="5613"/>
                </a:lnTo>
                <a:lnTo>
                  <a:pt x="1200988" y="5613"/>
                </a:lnTo>
                <a:lnTo>
                  <a:pt x="1198689" y="6743"/>
                </a:lnTo>
                <a:lnTo>
                  <a:pt x="1194955" y="11226"/>
                </a:lnTo>
                <a:lnTo>
                  <a:pt x="1194015" y="13843"/>
                </a:lnTo>
                <a:lnTo>
                  <a:pt x="1194015" y="290715"/>
                </a:lnTo>
                <a:lnTo>
                  <a:pt x="1194955" y="293331"/>
                </a:lnTo>
                <a:lnTo>
                  <a:pt x="1198689" y="297827"/>
                </a:lnTo>
                <a:lnTo>
                  <a:pt x="1200988" y="298945"/>
                </a:lnTo>
                <a:lnTo>
                  <a:pt x="1203744" y="298945"/>
                </a:lnTo>
                <a:lnTo>
                  <a:pt x="1276070" y="298945"/>
                </a:lnTo>
                <a:lnTo>
                  <a:pt x="1278382" y="297827"/>
                </a:lnTo>
                <a:lnTo>
                  <a:pt x="1282128" y="293331"/>
                </a:lnTo>
                <a:lnTo>
                  <a:pt x="1283055" y="290715"/>
                </a:lnTo>
                <a:lnTo>
                  <a:pt x="1283055" y="13843"/>
                </a:lnTo>
                <a:close/>
              </a:path>
              <a:path w="1964054" h="310514" extrusionOk="0">
                <a:moveTo>
                  <a:pt x="1636674" y="289915"/>
                </a:moveTo>
                <a:lnTo>
                  <a:pt x="1587627" y="203542"/>
                </a:lnTo>
                <a:lnTo>
                  <a:pt x="1556296" y="170751"/>
                </a:lnTo>
                <a:lnTo>
                  <a:pt x="1548320" y="166509"/>
                </a:lnTo>
                <a:lnTo>
                  <a:pt x="1555051" y="164261"/>
                </a:lnTo>
                <a:lnTo>
                  <a:pt x="1592922" y="138645"/>
                </a:lnTo>
                <a:lnTo>
                  <a:pt x="1607439" y="87934"/>
                </a:lnTo>
                <a:lnTo>
                  <a:pt x="1605762" y="72593"/>
                </a:lnTo>
                <a:lnTo>
                  <a:pt x="1605483" y="69951"/>
                </a:lnTo>
                <a:lnTo>
                  <a:pt x="1576006" y="26949"/>
                </a:lnTo>
                <a:lnTo>
                  <a:pt x="1521510" y="6946"/>
                </a:lnTo>
                <a:lnTo>
                  <a:pt x="1503794" y="5918"/>
                </a:lnTo>
                <a:lnTo>
                  <a:pt x="1503794" y="89941"/>
                </a:lnTo>
                <a:lnTo>
                  <a:pt x="1503794" y="99161"/>
                </a:lnTo>
                <a:lnTo>
                  <a:pt x="1472095" y="126746"/>
                </a:lnTo>
                <a:lnTo>
                  <a:pt x="1448054" y="128346"/>
                </a:lnTo>
                <a:lnTo>
                  <a:pt x="1403146" y="128346"/>
                </a:lnTo>
                <a:lnTo>
                  <a:pt x="1403146" y="72593"/>
                </a:lnTo>
                <a:lnTo>
                  <a:pt x="1461516" y="72593"/>
                </a:lnTo>
                <a:lnTo>
                  <a:pt x="1500174" y="83197"/>
                </a:lnTo>
                <a:lnTo>
                  <a:pt x="1503794" y="89941"/>
                </a:lnTo>
                <a:lnTo>
                  <a:pt x="1503794" y="5918"/>
                </a:lnTo>
                <a:lnTo>
                  <a:pt x="1498561" y="5613"/>
                </a:lnTo>
                <a:lnTo>
                  <a:pt x="1307744" y="5613"/>
                </a:lnTo>
                <a:lnTo>
                  <a:pt x="1305128" y="6743"/>
                </a:lnTo>
                <a:lnTo>
                  <a:pt x="1300632" y="11226"/>
                </a:lnTo>
                <a:lnTo>
                  <a:pt x="1299514" y="13843"/>
                </a:lnTo>
                <a:lnTo>
                  <a:pt x="1299514" y="290715"/>
                </a:lnTo>
                <a:lnTo>
                  <a:pt x="1300632" y="293344"/>
                </a:lnTo>
                <a:lnTo>
                  <a:pt x="1305128" y="297827"/>
                </a:lnTo>
                <a:lnTo>
                  <a:pt x="1307744" y="298945"/>
                </a:lnTo>
                <a:lnTo>
                  <a:pt x="1397038" y="298945"/>
                </a:lnTo>
                <a:lnTo>
                  <a:pt x="1399781" y="297827"/>
                </a:lnTo>
                <a:lnTo>
                  <a:pt x="1404277" y="293344"/>
                </a:lnTo>
                <a:lnTo>
                  <a:pt x="1405394" y="290715"/>
                </a:lnTo>
                <a:lnTo>
                  <a:pt x="1405394" y="195313"/>
                </a:lnTo>
                <a:lnTo>
                  <a:pt x="1455153" y="195313"/>
                </a:lnTo>
                <a:lnTo>
                  <a:pt x="1462887" y="196062"/>
                </a:lnTo>
                <a:lnTo>
                  <a:pt x="1464881" y="197561"/>
                </a:lnTo>
                <a:lnTo>
                  <a:pt x="1466138" y="198297"/>
                </a:lnTo>
                <a:lnTo>
                  <a:pt x="1467319" y="199313"/>
                </a:lnTo>
                <a:lnTo>
                  <a:pt x="1469567" y="201803"/>
                </a:lnTo>
                <a:lnTo>
                  <a:pt x="1470621" y="203047"/>
                </a:lnTo>
                <a:lnTo>
                  <a:pt x="1471625" y="204292"/>
                </a:lnTo>
                <a:lnTo>
                  <a:pt x="1471244" y="203542"/>
                </a:lnTo>
                <a:lnTo>
                  <a:pt x="1519135" y="292595"/>
                </a:lnTo>
                <a:lnTo>
                  <a:pt x="1527238" y="298945"/>
                </a:lnTo>
                <a:lnTo>
                  <a:pt x="1629003" y="298945"/>
                </a:lnTo>
                <a:lnTo>
                  <a:pt x="1632432" y="297141"/>
                </a:lnTo>
                <a:lnTo>
                  <a:pt x="1636674" y="289915"/>
                </a:lnTo>
                <a:close/>
              </a:path>
              <a:path w="1964054" h="310514" extrusionOk="0">
                <a:moveTo>
                  <a:pt x="1963991" y="151904"/>
                </a:moveTo>
                <a:lnTo>
                  <a:pt x="1961210" y="116001"/>
                </a:lnTo>
                <a:lnTo>
                  <a:pt x="1953450" y="87172"/>
                </a:lnTo>
                <a:lnTo>
                  <a:pt x="1952866" y="84988"/>
                </a:lnTo>
                <a:lnTo>
                  <a:pt x="1919465" y="37604"/>
                </a:lnTo>
                <a:lnTo>
                  <a:pt x="1864372" y="9410"/>
                </a:lnTo>
                <a:lnTo>
                  <a:pt x="1860359" y="8623"/>
                </a:lnTo>
                <a:lnTo>
                  <a:pt x="1860359" y="151904"/>
                </a:lnTo>
                <a:lnTo>
                  <a:pt x="1859203" y="167005"/>
                </a:lnTo>
                <a:lnTo>
                  <a:pt x="1831530" y="207479"/>
                </a:lnTo>
                <a:lnTo>
                  <a:pt x="1788147" y="216623"/>
                </a:lnTo>
                <a:lnTo>
                  <a:pt x="1771624" y="215607"/>
                </a:lnTo>
                <a:lnTo>
                  <a:pt x="1734642" y="200355"/>
                </a:lnTo>
                <a:lnTo>
                  <a:pt x="1716303" y="151904"/>
                </a:lnTo>
                <a:lnTo>
                  <a:pt x="1717459" y="136817"/>
                </a:lnTo>
                <a:lnTo>
                  <a:pt x="1744865" y="96329"/>
                </a:lnTo>
                <a:lnTo>
                  <a:pt x="1788147" y="87172"/>
                </a:lnTo>
                <a:lnTo>
                  <a:pt x="1804695" y="88188"/>
                </a:lnTo>
                <a:lnTo>
                  <a:pt x="1841830" y="103454"/>
                </a:lnTo>
                <a:lnTo>
                  <a:pt x="1860359" y="151904"/>
                </a:lnTo>
                <a:lnTo>
                  <a:pt x="1860359" y="8623"/>
                </a:lnTo>
                <a:lnTo>
                  <a:pt x="1828901" y="2349"/>
                </a:lnTo>
                <a:lnTo>
                  <a:pt x="1788147" y="0"/>
                </a:lnTo>
                <a:lnTo>
                  <a:pt x="1747393" y="2349"/>
                </a:lnTo>
                <a:lnTo>
                  <a:pt x="1681721" y="21158"/>
                </a:lnTo>
                <a:lnTo>
                  <a:pt x="1637347" y="58851"/>
                </a:lnTo>
                <a:lnTo>
                  <a:pt x="1615084" y="116001"/>
                </a:lnTo>
                <a:lnTo>
                  <a:pt x="1612303" y="151904"/>
                </a:lnTo>
                <a:lnTo>
                  <a:pt x="1615084" y="187807"/>
                </a:lnTo>
                <a:lnTo>
                  <a:pt x="1637347" y="244856"/>
                </a:lnTo>
                <a:lnTo>
                  <a:pt x="1681721" y="282384"/>
                </a:lnTo>
                <a:lnTo>
                  <a:pt x="1747393" y="301091"/>
                </a:lnTo>
                <a:lnTo>
                  <a:pt x="1788147" y="303428"/>
                </a:lnTo>
                <a:lnTo>
                  <a:pt x="1828901" y="301091"/>
                </a:lnTo>
                <a:lnTo>
                  <a:pt x="1894560" y="282384"/>
                </a:lnTo>
                <a:lnTo>
                  <a:pt x="1938947" y="244856"/>
                </a:lnTo>
                <a:lnTo>
                  <a:pt x="1953450" y="216623"/>
                </a:lnTo>
                <a:lnTo>
                  <a:pt x="1961210" y="187807"/>
                </a:lnTo>
                <a:lnTo>
                  <a:pt x="1963991" y="151904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4" name="Google Shape;1484;p25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7122772" y="3350727"/>
            <a:ext cx="75234" cy="7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25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7244153" y="3350728"/>
            <a:ext cx="80349" cy="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25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7366557" y="3351954"/>
            <a:ext cx="77181" cy="7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25"/>
          <p:cNvSpPr/>
          <p:nvPr/>
        </p:nvSpPr>
        <p:spPr>
          <a:xfrm>
            <a:off x="7492850" y="3351957"/>
            <a:ext cx="57421" cy="75748"/>
          </a:xfrm>
          <a:custGeom>
            <a:avLst/>
            <a:gdLst/>
            <a:ahLst/>
            <a:cxnLst/>
            <a:rect l="l" t="t" r="r" b="b"/>
            <a:pathLst>
              <a:path w="89534" h="118110" extrusionOk="0">
                <a:moveTo>
                  <a:pt x="89535" y="95250"/>
                </a:moveTo>
                <a:lnTo>
                  <a:pt x="26174" y="95250"/>
                </a:lnTo>
                <a:lnTo>
                  <a:pt x="26174" y="69850"/>
                </a:lnTo>
                <a:lnTo>
                  <a:pt x="87299" y="69850"/>
                </a:lnTo>
                <a:lnTo>
                  <a:pt x="87299" y="46990"/>
                </a:lnTo>
                <a:lnTo>
                  <a:pt x="26174" y="46990"/>
                </a:lnTo>
                <a:lnTo>
                  <a:pt x="26174" y="24130"/>
                </a:lnTo>
                <a:lnTo>
                  <a:pt x="88900" y="24130"/>
                </a:lnTo>
                <a:lnTo>
                  <a:pt x="88900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535" y="118110"/>
                </a:lnTo>
                <a:lnTo>
                  <a:pt x="89535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8" name="Google Shape;1488;p25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7603281" y="3351952"/>
            <a:ext cx="66226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25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7722414" y="3351954"/>
            <a:ext cx="68987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25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7842671" y="3350728"/>
            <a:ext cx="80349" cy="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25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8036306" y="3351954"/>
            <a:ext cx="69500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25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8152771" y="3350728"/>
            <a:ext cx="80349" cy="7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5"/>
          <p:cNvSpPr/>
          <p:nvPr/>
        </p:nvSpPr>
        <p:spPr>
          <a:xfrm>
            <a:off x="8346410" y="3351957"/>
            <a:ext cx="57421" cy="75748"/>
          </a:xfrm>
          <a:custGeom>
            <a:avLst/>
            <a:gdLst/>
            <a:ahLst/>
            <a:cxnLst/>
            <a:rect l="l" t="t" r="r" b="b"/>
            <a:pathLst>
              <a:path w="89534" h="118110" extrusionOk="0">
                <a:moveTo>
                  <a:pt x="89535" y="95250"/>
                </a:moveTo>
                <a:lnTo>
                  <a:pt x="26174" y="95250"/>
                </a:lnTo>
                <a:lnTo>
                  <a:pt x="26174" y="69850"/>
                </a:lnTo>
                <a:lnTo>
                  <a:pt x="87299" y="69850"/>
                </a:lnTo>
                <a:lnTo>
                  <a:pt x="87299" y="46990"/>
                </a:lnTo>
                <a:lnTo>
                  <a:pt x="26174" y="46990"/>
                </a:lnTo>
                <a:lnTo>
                  <a:pt x="26174" y="24130"/>
                </a:lnTo>
                <a:lnTo>
                  <a:pt x="88900" y="24130"/>
                </a:lnTo>
                <a:lnTo>
                  <a:pt x="88900" y="0"/>
                </a:lnTo>
                <a:lnTo>
                  <a:pt x="0" y="0"/>
                </a:lnTo>
                <a:lnTo>
                  <a:pt x="0" y="24130"/>
                </a:lnTo>
                <a:lnTo>
                  <a:pt x="0" y="46990"/>
                </a:lnTo>
                <a:lnTo>
                  <a:pt x="0" y="69850"/>
                </a:lnTo>
                <a:lnTo>
                  <a:pt x="0" y="95250"/>
                </a:lnTo>
                <a:lnTo>
                  <a:pt x="0" y="118110"/>
                </a:lnTo>
                <a:lnTo>
                  <a:pt x="89535" y="118110"/>
                </a:lnTo>
                <a:lnTo>
                  <a:pt x="89535" y="9525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4" name="Google Shape;1494;p25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8450290" y="3350727"/>
            <a:ext cx="69809" cy="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p25"/>
          <p:cNvSpPr/>
          <p:nvPr/>
        </p:nvSpPr>
        <p:spPr>
          <a:xfrm>
            <a:off x="8562151" y="3351631"/>
            <a:ext cx="69639" cy="76562"/>
          </a:xfrm>
          <a:custGeom>
            <a:avLst/>
            <a:gdLst/>
            <a:ahLst/>
            <a:cxnLst/>
            <a:rect l="l" t="t" r="r" b="b"/>
            <a:pathLst>
              <a:path w="108584" h="119379" extrusionOk="0">
                <a:moveTo>
                  <a:pt x="108216" y="0"/>
                </a:moveTo>
                <a:lnTo>
                  <a:pt x="0" y="0"/>
                </a:lnTo>
                <a:lnTo>
                  <a:pt x="0" y="24130"/>
                </a:lnTo>
                <a:lnTo>
                  <a:pt x="41021" y="24130"/>
                </a:lnTo>
                <a:lnTo>
                  <a:pt x="41021" y="119380"/>
                </a:lnTo>
                <a:lnTo>
                  <a:pt x="67360" y="119380"/>
                </a:lnTo>
                <a:lnTo>
                  <a:pt x="67360" y="24130"/>
                </a:lnTo>
                <a:lnTo>
                  <a:pt x="108216" y="24130"/>
                </a:lnTo>
                <a:lnTo>
                  <a:pt x="10821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6" name="Google Shape;1496;p25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8664091" y="3351446"/>
            <a:ext cx="78003" cy="7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791210" y="3351954"/>
            <a:ext cx="69500" cy="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25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907676" y="3350728"/>
            <a:ext cx="80357" cy="7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5"/>
          <p:cNvSpPr/>
          <p:nvPr/>
        </p:nvSpPr>
        <p:spPr>
          <a:xfrm>
            <a:off x="6904809" y="3726021"/>
            <a:ext cx="2301340" cy="0"/>
          </a:xfrm>
          <a:custGeom>
            <a:avLst/>
            <a:gdLst/>
            <a:ahLst/>
            <a:cxnLst/>
            <a:rect l="l" t="t" r="r" b="b"/>
            <a:pathLst>
              <a:path w="3588384" h="120000" extrusionOk="0">
                <a:moveTo>
                  <a:pt x="0" y="0"/>
                </a:moveTo>
                <a:lnTo>
                  <a:pt x="358814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0" name="Google Shape;1500;p25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6904622" y="3768158"/>
            <a:ext cx="2296029" cy="247604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p25"/>
          <p:cNvSpPr/>
          <p:nvPr/>
        </p:nvSpPr>
        <p:spPr>
          <a:xfrm>
            <a:off x="7358914" y="5122454"/>
            <a:ext cx="456929" cy="171450"/>
          </a:xfrm>
          <a:custGeom>
            <a:avLst/>
            <a:gdLst/>
            <a:ahLst/>
            <a:cxnLst/>
            <a:rect l="l" t="t" r="r" b="b"/>
            <a:pathLst>
              <a:path w="712470" h="267334" extrusionOk="0">
                <a:moveTo>
                  <a:pt x="296494" y="254952"/>
                </a:moveTo>
                <a:lnTo>
                  <a:pt x="296341" y="251485"/>
                </a:lnTo>
                <a:lnTo>
                  <a:pt x="294144" y="247751"/>
                </a:lnTo>
                <a:lnTo>
                  <a:pt x="253365" y="178993"/>
                </a:lnTo>
                <a:lnTo>
                  <a:pt x="249072" y="171754"/>
                </a:lnTo>
                <a:lnTo>
                  <a:pt x="218795" y="146431"/>
                </a:lnTo>
                <a:lnTo>
                  <a:pt x="224726" y="144449"/>
                </a:lnTo>
                <a:lnTo>
                  <a:pt x="258013" y="121932"/>
                </a:lnTo>
                <a:lnTo>
                  <a:pt x="270789" y="77330"/>
                </a:lnTo>
                <a:lnTo>
                  <a:pt x="269316" y="63842"/>
                </a:lnTo>
                <a:lnTo>
                  <a:pt x="243141" y="23698"/>
                </a:lnTo>
                <a:lnTo>
                  <a:pt x="195224" y="6121"/>
                </a:lnTo>
                <a:lnTo>
                  <a:pt x="179641" y="5219"/>
                </a:lnTo>
                <a:lnTo>
                  <a:pt x="179641" y="79095"/>
                </a:lnTo>
                <a:lnTo>
                  <a:pt x="179641" y="96862"/>
                </a:lnTo>
                <a:lnTo>
                  <a:pt x="141909" y="112522"/>
                </a:lnTo>
                <a:lnTo>
                  <a:pt x="130619" y="112864"/>
                </a:lnTo>
                <a:lnTo>
                  <a:pt x="91147" y="112864"/>
                </a:lnTo>
                <a:lnTo>
                  <a:pt x="91147" y="63842"/>
                </a:lnTo>
                <a:lnTo>
                  <a:pt x="142468" y="63842"/>
                </a:lnTo>
                <a:lnTo>
                  <a:pt x="179641" y="79095"/>
                </a:lnTo>
                <a:lnTo>
                  <a:pt x="179641" y="5219"/>
                </a:lnTo>
                <a:lnTo>
                  <a:pt x="175044" y="4940"/>
                </a:lnTo>
                <a:lnTo>
                  <a:pt x="7239" y="4940"/>
                </a:lnTo>
                <a:lnTo>
                  <a:pt x="4940" y="5930"/>
                </a:lnTo>
                <a:lnTo>
                  <a:pt x="990" y="9880"/>
                </a:lnTo>
                <a:lnTo>
                  <a:pt x="0" y="12179"/>
                </a:lnTo>
                <a:lnTo>
                  <a:pt x="0" y="255663"/>
                </a:lnTo>
                <a:lnTo>
                  <a:pt x="990" y="257962"/>
                </a:lnTo>
                <a:lnTo>
                  <a:pt x="4940" y="261912"/>
                </a:lnTo>
                <a:lnTo>
                  <a:pt x="7239" y="262890"/>
                </a:lnTo>
                <a:lnTo>
                  <a:pt x="85763" y="262890"/>
                </a:lnTo>
                <a:lnTo>
                  <a:pt x="88176" y="261912"/>
                </a:lnTo>
                <a:lnTo>
                  <a:pt x="92125" y="257962"/>
                </a:lnTo>
                <a:lnTo>
                  <a:pt x="93116" y="255663"/>
                </a:lnTo>
                <a:lnTo>
                  <a:pt x="93116" y="171754"/>
                </a:lnTo>
                <a:lnTo>
                  <a:pt x="136880" y="171754"/>
                </a:lnTo>
                <a:lnTo>
                  <a:pt x="143662" y="172415"/>
                </a:lnTo>
                <a:lnTo>
                  <a:pt x="145427" y="173736"/>
                </a:lnTo>
                <a:lnTo>
                  <a:pt x="146532" y="174383"/>
                </a:lnTo>
                <a:lnTo>
                  <a:pt x="147574" y="175272"/>
                </a:lnTo>
                <a:lnTo>
                  <a:pt x="149542" y="177469"/>
                </a:lnTo>
                <a:lnTo>
                  <a:pt x="150469" y="178562"/>
                </a:lnTo>
                <a:lnTo>
                  <a:pt x="151345" y="179654"/>
                </a:lnTo>
                <a:lnTo>
                  <a:pt x="151015" y="178993"/>
                </a:lnTo>
                <a:lnTo>
                  <a:pt x="193141" y="257302"/>
                </a:lnTo>
                <a:lnTo>
                  <a:pt x="200266" y="262890"/>
                </a:lnTo>
                <a:lnTo>
                  <a:pt x="289750" y="262890"/>
                </a:lnTo>
                <a:lnTo>
                  <a:pt x="292773" y="261302"/>
                </a:lnTo>
                <a:lnTo>
                  <a:pt x="296494" y="254952"/>
                </a:lnTo>
                <a:close/>
              </a:path>
              <a:path w="712470" h="267334" extrusionOk="0">
                <a:moveTo>
                  <a:pt x="388569" y="12179"/>
                </a:moveTo>
                <a:lnTo>
                  <a:pt x="387756" y="9880"/>
                </a:lnTo>
                <a:lnTo>
                  <a:pt x="384467" y="5930"/>
                </a:lnTo>
                <a:lnTo>
                  <a:pt x="382422" y="4940"/>
                </a:lnTo>
                <a:lnTo>
                  <a:pt x="316407" y="4940"/>
                </a:lnTo>
                <a:lnTo>
                  <a:pt x="314375" y="5930"/>
                </a:lnTo>
                <a:lnTo>
                  <a:pt x="311086" y="9880"/>
                </a:lnTo>
                <a:lnTo>
                  <a:pt x="310261" y="12179"/>
                </a:lnTo>
                <a:lnTo>
                  <a:pt x="310261" y="255651"/>
                </a:lnTo>
                <a:lnTo>
                  <a:pt x="311086" y="257962"/>
                </a:lnTo>
                <a:lnTo>
                  <a:pt x="314375" y="261912"/>
                </a:lnTo>
                <a:lnTo>
                  <a:pt x="316407" y="262890"/>
                </a:lnTo>
                <a:lnTo>
                  <a:pt x="318820" y="262890"/>
                </a:lnTo>
                <a:lnTo>
                  <a:pt x="382422" y="262890"/>
                </a:lnTo>
                <a:lnTo>
                  <a:pt x="384467" y="261912"/>
                </a:lnTo>
                <a:lnTo>
                  <a:pt x="387756" y="257962"/>
                </a:lnTo>
                <a:lnTo>
                  <a:pt x="388569" y="255651"/>
                </a:lnTo>
                <a:lnTo>
                  <a:pt x="388569" y="12179"/>
                </a:lnTo>
                <a:close/>
              </a:path>
              <a:path w="712470" h="267334" extrusionOk="0">
                <a:moveTo>
                  <a:pt x="712317" y="133591"/>
                </a:moveTo>
                <a:lnTo>
                  <a:pt x="703046" y="76669"/>
                </a:lnTo>
                <a:lnTo>
                  <a:pt x="673163" y="33070"/>
                </a:lnTo>
                <a:lnTo>
                  <a:pt x="624713" y="8280"/>
                </a:lnTo>
                <a:lnTo>
                  <a:pt x="621182" y="7581"/>
                </a:lnTo>
                <a:lnTo>
                  <a:pt x="621182" y="133591"/>
                </a:lnTo>
                <a:lnTo>
                  <a:pt x="620166" y="146875"/>
                </a:lnTo>
                <a:lnTo>
                  <a:pt x="595845" y="182460"/>
                </a:lnTo>
                <a:lnTo>
                  <a:pt x="557682" y="190512"/>
                </a:lnTo>
                <a:lnTo>
                  <a:pt x="543140" y="189623"/>
                </a:lnTo>
                <a:lnTo>
                  <a:pt x="503580" y="168173"/>
                </a:lnTo>
                <a:lnTo>
                  <a:pt x="494512" y="133591"/>
                </a:lnTo>
                <a:lnTo>
                  <a:pt x="495528" y="120319"/>
                </a:lnTo>
                <a:lnTo>
                  <a:pt x="519620" y="84721"/>
                </a:lnTo>
                <a:lnTo>
                  <a:pt x="557682" y="76669"/>
                </a:lnTo>
                <a:lnTo>
                  <a:pt x="572236" y="77571"/>
                </a:lnTo>
                <a:lnTo>
                  <a:pt x="612025" y="99021"/>
                </a:lnTo>
                <a:lnTo>
                  <a:pt x="621182" y="133591"/>
                </a:lnTo>
                <a:lnTo>
                  <a:pt x="621182" y="7581"/>
                </a:lnTo>
                <a:lnTo>
                  <a:pt x="593521" y="2070"/>
                </a:lnTo>
                <a:lnTo>
                  <a:pt x="557682" y="0"/>
                </a:lnTo>
                <a:lnTo>
                  <a:pt x="521843" y="2070"/>
                </a:lnTo>
                <a:lnTo>
                  <a:pt x="464096" y="18618"/>
                </a:lnTo>
                <a:lnTo>
                  <a:pt x="425069" y="51765"/>
                </a:lnTo>
                <a:lnTo>
                  <a:pt x="405498" y="102019"/>
                </a:lnTo>
                <a:lnTo>
                  <a:pt x="403047" y="133591"/>
                </a:lnTo>
                <a:lnTo>
                  <a:pt x="405498" y="165163"/>
                </a:lnTo>
                <a:lnTo>
                  <a:pt x="425069" y="215328"/>
                </a:lnTo>
                <a:lnTo>
                  <a:pt x="464096" y="248335"/>
                </a:lnTo>
                <a:lnTo>
                  <a:pt x="521843" y="264795"/>
                </a:lnTo>
                <a:lnTo>
                  <a:pt x="557682" y="266839"/>
                </a:lnTo>
                <a:lnTo>
                  <a:pt x="593521" y="264795"/>
                </a:lnTo>
                <a:lnTo>
                  <a:pt x="651268" y="248335"/>
                </a:lnTo>
                <a:lnTo>
                  <a:pt x="690295" y="215328"/>
                </a:lnTo>
                <a:lnTo>
                  <a:pt x="703033" y="190512"/>
                </a:lnTo>
                <a:lnTo>
                  <a:pt x="709866" y="165163"/>
                </a:lnTo>
                <a:lnTo>
                  <a:pt x="712317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25"/>
          <p:cNvSpPr/>
          <p:nvPr/>
        </p:nvSpPr>
        <p:spPr>
          <a:xfrm>
            <a:off x="7881157" y="5125622"/>
            <a:ext cx="334347" cy="165749"/>
          </a:xfrm>
          <a:custGeom>
            <a:avLst/>
            <a:gdLst/>
            <a:ahLst/>
            <a:cxnLst/>
            <a:rect l="l" t="t" r="r" b="b"/>
            <a:pathLst>
              <a:path w="521334" h="258445" extrusionOk="0">
                <a:moveTo>
                  <a:pt x="285915" y="128981"/>
                </a:moveTo>
                <a:lnTo>
                  <a:pt x="277177" y="78308"/>
                </a:lnTo>
                <a:lnTo>
                  <a:pt x="249402" y="35864"/>
                </a:lnTo>
                <a:lnTo>
                  <a:pt x="207035" y="8978"/>
                </a:lnTo>
                <a:lnTo>
                  <a:pt x="196430" y="6159"/>
                </a:lnTo>
                <a:lnTo>
                  <a:pt x="196430" y="129311"/>
                </a:lnTo>
                <a:lnTo>
                  <a:pt x="195668" y="141046"/>
                </a:lnTo>
                <a:lnTo>
                  <a:pt x="169202" y="176491"/>
                </a:lnTo>
                <a:lnTo>
                  <a:pt x="148399" y="179654"/>
                </a:lnTo>
                <a:lnTo>
                  <a:pt x="93116" y="179654"/>
                </a:lnTo>
                <a:lnTo>
                  <a:pt x="93116" y="78308"/>
                </a:lnTo>
                <a:lnTo>
                  <a:pt x="151028" y="78308"/>
                </a:lnTo>
                <a:lnTo>
                  <a:pt x="189953" y="98336"/>
                </a:lnTo>
                <a:lnTo>
                  <a:pt x="196430" y="129311"/>
                </a:lnTo>
                <a:lnTo>
                  <a:pt x="196430" y="6159"/>
                </a:lnTo>
                <a:lnTo>
                  <a:pt x="181724" y="2247"/>
                </a:lnTo>
                <a:lnTo>
                  <a:pt x="153657" y="0"/>
                </a:lnTo>
                <a:lnTo>
                  <a:pt x="7353" y="0"/>
                </a:lnTo>
                <a:lnTo>
                  <a:pt x="4940" y="990"/>
                </a:lnTo>
                <a:lnTo>
                  <a:pt x="990" y="4940"/>
                </a:lnTo>
                <a:lnTo>
                  <a:pt x="0" y="7239"/>
                </a:lnTo>
                <a:lnTo>
                  <a:pt x="0" y="250723"/>
                </a:lnTo>
                <a:lnTo>
                  <a:pt x="990" y="253022"/>
                </a:lnTo>
                <a:lnTo>
                  <a:pt x="4940" y="256971"/>
                </a:lnTo>
                <a:lnTo>
                  <a:pt x="7353" y="257949"/>
                </a:lnTo>
                <a:lnTo>
                  <a:pt x="154965" y="257949"/>
                </a:lnTo>
                <a:lnTo>
                  <a:pt x="207289" y="248907"/>
                </a:lnTo>
                <a:lnTo>
                  <a:pt x="249072" y="221767"/>
                </a:lnTo>
                <a:lnTo>
                  <a:pt x="276707" y="180301"/>
                </a:lnTo>
                <a:lnTo>
                  <a:pt x="276885" y="179654"/>
                </a:lnTo>
                <a:lnTo>
                  <a:pt x="283603" y="155879"/>
                </a:lnTo>
                <a:lnTo>
                  <a:pt x="285915" y="128981"/>
                </a:lnTo>
                <a:close/>
              </a:path>
              <a:path w="521334" h="258445" extrusionOk="0">
                <a:moveTo>
                  <a:pt x="520827" y="197192"/>
                </a:moveTo>
                <a:lnTo>
                  <a:pt x="519899" y="194779"/>
                </a:lnTo>
                <a:lnTo>
                  <a:pt x="516166" y="190830"/>
                </a:lnTo>
                <a:lnTo>
                  <a:pt x="513803" y="189852"/>
                </a:lnTo>
                <a:lnTo>
                  <a:pt x="391528" y="189852"/>
                </a:lnTo>
                <a:lnTo>
                  <a:pt x="391528" y="162204"/>
                </a:lnTo>
                <a:lnTo>
                  <a:pt x="488594" y="161874"/>
                </a:lnTo>
                <a:lnTo>
                  <a:pt x="490893" y="160896"/>
                </a:lnTo>
                <a:lnTo>
                  <a:pt x="494842" y="156946"/>
                </a:lnTo>
                <a:lnTo>
                  <a:pt x="495820" y="154533"/>
                </a:lnTo>
                <a:lnTo>
                  <a:pt x="495820" y="101663"/>
                </a:lnTo>
                <a:lnTo>
                  <a:pt x="494842" y="99364"/>
                </a:lnTo>
                <a:lnTo>
                  <a:pt x="490893" y="95427"/>
                </a:lnTo>
                <a:lnTo>
                  <a:pt x="488594" y="94424"/>
                </a:lnTo>
                <a:lnTo>
                  <a:pt x="391528" y="94424"/>
                </a:lnTo>
                <a:lnTo>
                  <a:pt x="391528" y="68110"/>
                </a:lnTo>
                <a:lnTo>
                  <a:pt x="504710" y="68110"/>
                </a:lnTo>
                <a:lnTo>
                  <a:pt x="507022" y="67132"/>
                </a:lnTo>
                <a:lnTo>
                  <a:pt x="510959" y="63182"/>
                </a:lnTo>
                <a:lnTo>
                  <a:pt x="511949" y="60769"/>
                </a:lnTo>
                <a:lnTo>
                  <a:pt x="511949" y="7239"/>
                </a:lnTo>
                <a:lnTo>
                  <a:pt x="510959" y="4940"/>
                </a:lnTo>
                <a:lnTo>
                  <a:pt x="507022" y="990"/>
                </a:lnTo>
                <a:lnTo>
                  <a:pt x="504710" y="0"/>
                </a:lnTo>
                <a:lnTo>
                  <a:pt x="307632" y="0"/>
                </a:lnTo>
                <a:lnTo>
                  <a:pt x="305333" y="990"/>
                </a:lnTo>
                <a:lnTo>
                  <a:pt x="301383" y="4940"/>
                </a:lnTo>
                <a:lnTo>
                  <a:pt x="300393" y="7239"/>
                </a:lnTo>
                <a:lnTo>
                  <a:pt x="300393" y="250710"/>
                </a:lnTo>
                <a:lnTo>
                  <a:pt x="301383" y="253022"/>
                </a:lnTo>
                <a:lnTo>
                  <a:pt x="305333" y="256971"/>
                </a:lnTo>
                <a:lnTo>
                  <a:pt x="307632" y="257949"/>
                </a:lnTo>
                <a:lnTo>
                  <a:pt x="310261" y="257949"/>
                </a:lnTo>
                <a:lnTo>
                  <a:pt x="513803" y="257949"/>
                </a:lnTo>
                <a:lnTo>
                  <a:pt x="516166" y="256971"/>
                </a:lnTo>
                <a:lnTo>
                  <a:pt x="519899" y="253022"/>
                </a:lnTo>
                <a:lnTo>
                  <a:pt x="520827" y="250710"/>
                </a:lnTo>
                <a:lnTo>
                  <a:pt x="520827" y="197192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25"/>
          <p:cNvSpPr/>
          <p:nvPr/>
        </p:nvSpPr>
        <p:spPr>
          <a:xfrm>
            <a:off x="8280509" y="5122454"/>
            <a:ext cx="1107705" cy="175115"/>
          </a:xfrm>
          <a:custGeom>
            <a:avLst/>
            <a:gdLst/>
            <a:ahLst/>
            <a:cxnLst/>
            <a:rect l="l" t="t" r="r" b="b"/>
            <a:pathLst>
              <a:path w="1727200" h="273050" extrusionOk="0">
                <a:moveTo>
                  <a:pt x="190614" y="9664"/>
                </a:moveTo>
                <a:lnTo>
                  <a:pt x="189687" y="7251"/>
                </a:lnTo>
                <a:lnTo>
                  <a:pt x="185953" y="3302"/>
                </a:lnTo>
                <a:lnTo>
                  <a:pt x="183705" y="2311"/>
                </a:lnTo>
                <a:lnTo>
                  <a:pt x="181076" y="2311"/>
                </a:lnTo>
                <a:lnTo>
                  <a:pt x="108038" y="2311"/>
                </a:lnTo>
                <a:lnTo>
                  <a:pt x="105740" y="3302"/>
                </a:lnTo>
                <a:lnTo>
                  <a:pt x="101790" y="7251"/>
                </a:lnTo>
                <a:lnTo>
                  <a:pt x="100799" y="9664"/>
                </a:lnTo>
                <a:lnTo>
                  <a:pt x="100799" y="157937"/>
                </a:lnTo>
                <a:lnTo>
                  <a:pt x="98869" y="170319"/>
                </a:lnTo>
                <a:lnTo>
                  <a:pt x="93078" y="179171"/>
                </a:lnTo>
                <a:lnTo>
                  <a:pt x="83413" y="184467"/>
                </a:lnTo>
                <a:lnTo>
                  <a:pt x="69875" y="186232"/>
                </a:lnTo>
                <a:lnTo>
                  <a:pt x="61633" y="185724"/>
                </a:lnTo>
                <a:lnTo>
                  <a:pt x="25463" y="169786"/>
                </a:lnTo>
                <a:lnTo>
                  <a:pt x="15798" y="160909"/>
                </a:lnTo>
                <a:lnTo>
                  <a:pt x="13881" y="159740"/>
                </a:lnTo>
                <a:lnTo>
                  <a:pt x="9715" y="159080"/>
                </a:lnTo>
                <a:lnTo>
                  <a:pt x="7734" y="159359"/>
                </a:lnTo>
                <a:lnTo>
                  <a:pt x="4013" y="161124"/>
                </a:lnTo>
                <a:lnTo>
                  <a:pt x="2527" y="162496"/>
                </a:lnTo>
                <a:lnTo>
                  <a:pt x="330" y="166217"/>
                </a:lnTo>
                <a:lnTo>
                  <a:pt x="0" y="168465"/>
                </a:lnTo>
                <a:lnTo>
                  <a:pt x="10210" y="247218"/>
                </a:lnTo>
                <a:lnTo>
                  <a:pt x="45199" y="264858"/>
                </a:lnTo>
                <a:lnTo>
                  <a:pt x="92900" y="272757"/>
                </a:lnTo>
                <a:lnTo>
                  <a:pt x="113449" y="271195"/>
                </a:lnTo>
                <a:lnTo>
                  <a:pt x="162991" y="247751"/>
                </a:lnTo>
                <a:lnTo>
                  <a:pt x="188887" y="200812"/>
                </a:lnTo>
                <a:lnTo>
                  <a:pt x="190614" y="181622"/>
                </a:lnTo>
                <a:lnTo>
                  <a:pt x="190614" y="9664"/>
                </a:lnTo>
                <a:close/>
              </a:path>
              <a:path w="1727200" h="273050" extrusionOk="0">
                <a:moveTo>
                  <a:pt x="520725" y="252145"/>
                </a:moveTo>
                <a:lnTo>
                  <a:pt x="518972" y="248412"/>
                </a:lnTo>
                <a:lnTo>
                  <a:pt x="506476" y="225056"/>
                </a:lnTo>
                <a:lnTo>
                  <a:pt x="475475" y="167144"/>
                </a:lnTo>
                <a:lnTo>
                  <a:pt x="444830" y="109893"/>
                </a:lnTo>
                <a:lnTo>
                  <a:pt x="391642" y="10541"/>
                </a:lnTo>
                <a:lnTo>
                  <a:pt x="384289" y="4940"/>
                </a:lnTo>
                <a:lnTo>
                  <a:pt x="377177" y="4940"/>
                </a:lnTo>
                <a:lnTo>
                  <a:pt x="377177" y="167144"/>
                </a:lnTo>
                <a:lnTo>
                  <a:pt x="315976" y="167144"/>
                </a:lnTo>
                <a:lnTo>
                  <a:pt x="347560" y="109893"/>
                </a:lnTo>
                <a:lnTo>
                  <a:pt x="377177" y="167144"/>
                </a:lnTo>
                <a:lnTo>
                  <a:pt x="377177" y="4940"/>
                </a:lnTo>
                <a:lnTo>
                  <a:pt x="323215" y="4940"/>
                </a:lnTo>
                <a:lnTo>
                  <a:pt x="321564" y="5486"/>
                </a:lnTo>
                <a:lnTo>
                  <a:pt x="317627" y="7683"/>
                </a:lnTo>
                <a:lnTo>
                  <a:pt x="316306" y="8890"/>
                </a:lnTo>
                <a:lnTo>
                  <a:pt x="315645" y="10210"/>
                </a:lnTo>
                <a:lnTo>
                  <a:pt x="180416" y="248094"/>
                </a:lnTo>
                <a:lnTo>
                  <a:pt x="178219" y="251815"/>
                </a:lnTo>
                <a:lnTo>
                  <a:pt x="178117" y="255219"/>
                </a:lnTo>
                <a:lnTo>
                  <a:pt x="182054" y="261353"/>
                </a:lnTo>
                <a:lnTo>
                  <a:pt x="185242" y="262890"/>
                </a:lnTo>
                <a:lnTo>
                  <a:pt x="259486" y="262890"/>
                </a:lnTo>
                <a:lnTo>
                  <a:pt x="283730" y="225056"/>
                </a:lnTo>
                <a:lnTo>
                  <a:pt x="407111" y="225056"/>
                </a:lnTo>
                <a:lnTo>
                  <a:pt x="423887" y="257302"/>
                </a:lnTo>
                <a:lnTo>
                  <a:pt x="424548" y="258838"/>
                </a:lnTo>
                <a:lnTo>
                  <a:pt x="425805" y="260159"/>
                </a:lnTo>
                <a:lnTo>
                  <a:pt x="429539" y="262343"/>
                </a:lnTo>
                <a:lnTo>
                  <a:pt x="431241" y="262890"/>
                </a:lnTo>
                <a:lnTo>
                  <a:pt x="514146" y="262890"/>
                </a:lnTo>
                <a:lnTo>
                  <a:pt x="517220" y="261404"/>
                </a:lnTo>
                <a:lnTo>
                  <a:pt x="520725" y="255485"/>
                </a:lnTo>
                <a:lnTo>
                  <a:pt x="520725" y="252145"/>
                </a:lnTo>
                <a:close/>
              </a:path>
              <a:path w="1727200" h="273050" extrusionOk="0">
                <a:moveTo>
                  <a:pt x="794689" y="12179"/>
                </a:moveTo>
                <a:lnTo>
                  <a:pt x="793699" y="9880"/>
                </a:lnTo>
                <a:lnTo>
                  <a:pt x="789749" y="5930"/>
                </a:lnTo>
                <a:lnTo>
                  <a:pt x="787336" y="4940"/>
                </a:lnTo>
                <a:lnTo>
                  <a:pt x="717473" y="4940"/>
                </a:lnTo>
                <a:lnTo>
                  <a:pt x="715060" y="5930"/>
                </a:lnTo>
                <a:lnTo>
                  <a:pt x="711111" y="9880"/>
                </a:lnTo>
                <a:lnTo>
                  <a:pt x="710133" y="12179"/>
                </a:lnTo>
                <a:lnTo>
                  <a:pt x="710133" y="135902"/>
                </a:lnTo>
                <a:lnTo>
                  <a:pt x="691375" y="110070"/>
                </a:lnTo>
                <a:lnTo>
                  <a:pt x="616686" y="9220"/>
                </a:lnTo>
                <a:lnTo>
                  <a:pt x="616242" y="8128"/>
                </a:lnTo>
                <a:lnTo>
                  <a:pt x="615099" y="7137"/>
                </a:lnTo>
                <a:lnTo>
                  <a:pt x="611365" y="5384"/>
                </a:lnTo>
                <a:lnTo>
                  <a:pt x="609777" y="4940"/>
                </a:lnTo>
                <a:lnTo>
                  <a:pt x="532790" y="4940"/>
                </a:lnTo>
                <a:lnTo>
                  <a:pt x="530491" y="5930"/>
                </a:lnTo>
                <a:lnTo>
                  <a:pt x="526542" y="9880"/>
                </a:lnTo>
                <a:lnTo>
                  <a:pt x="525551" y="12179"/>
                </a:lnTo>
                <a:lnTo>
                  <a:pt x="525551" y="255663"/>
                </a:lnTo>
                <a:lnTo>
                  <a:pt x="526542" y="257962"/>
                </a:lnTo>
                <a:lnTo>
                  <a:pt x="530491" y="261912"/>
                </a:lnTo>
                <a:lnTo>
                  <a:pt x="532790" y="262890"/>
                </a:lnTo>
                <a:lnTo>
                  <a:pt x="602424" y="262890"/>
                </a:lnTo>
                <a:lnTo>
                  <a:pt x="604837" y="261912"/>
                </a:lnTo>
                <a:lnTo>
                  <a:pt x="608787" y="257962"/>
                </a:lnTo>
                <a:lnTo>
                  <a:pt x="609777" y="255663"/>
                </a:lnTo>
                <a:lnTo>
                  <a:pt x="609777" y="133921"/>
                </a:lnTo>
                <a:lnTo>
                  <a:pt x="703440" y="260045"/>
                </a:lnTo>
                <a:lnTo>
                  <a:pt x="704748" y="260972"/>
                </a:lnTo>
                <a:lnTo>
                  <a:pt x="708266" y="262521"/>
                </a:lnTo>
                <a:lnTo>
                  <a:pt x="709688" y="262890"/>
                </a:lnTo>
                <a:lnTo>
                  <a:pt x="787336" y="262890"/>
                </a:lnTo>
                <a:lnTo>
                  <a:pt x="789749" y="261912"/>
                </a:lnTo>
                <a:lnTo>
                  <a:pt x="793699" y="257962"/>
                </a:lnTo>
                <a:lnTo>
                  <a:pt x="794689" y="255663"/>
                </a:lnTo>
                <a:lnTo>
                  <a:pt x="794689" y="12179"/>
                </a:lnTo>
                <a:close/>
              </a:path>
              <a:path w="1727200" h="273050" extrusionOk="0">
                <a:moveTo>
                  <a:pt x="1035519" y="202133"/>
                </a:moveTo>
                <a:lnTo>
                  <a:pt x="1034592" y="199720"/>
                </a:lnTo>
                <a:lnTo>
                  <a:pt x="1030859" y="195770"/>
                </a:lnTo>
                <a:lnTo>
                  <a:pt x="1028496" y="194792"/>
                </a:lnTo>
                <a:lnTo>
                  <a:pt x="906221" y="194792"/>
                </a:lnTo>
                <a:lnTo>
                  <a:pt x="906221" y="167144"/>
                </a:lnTo>
                <a:lnTo>
                  <a:pt x="1003287" y="166814"/>
                </a:lnTo>
                <a:lnTo>
                  <a:pt x="1005586" y="165836"/>
                </a:lnTo>
                <a:lnTo>
                  <a:pt x="1009535" y="161886"/>
                </a:lnTo>
                <a:lnTo>
                  <a:pt x="1010513" y="159473"/>
                </a:lnTo>
                <a:lnTo>
                  <a:pt x="1010513" y="106603"/>
                </a:lnTo>
                <a:lnTo>
                  <a:pt x="1009535" y="104305"/>
                </a:lnTo>
                <a:lnTo>
                  <a:pt x="1005586" y="100368"/>
                </a:lnTo>
                <a:lnTo>
                  <a:pt x="1003287" y="99364"/>
                </a:lnTo>
                <a:lnTo>
                  <a:pt x="906221" y="99364"/>
                </a:lnTo>
                <a:lnTo>
                  <a:pt x="906221" y="73050"/>
                </a:lnTo>
                <a:lnTo>
                  <a:pt x="1019403" y="73050"/>
                </a:lnTo>
                <a:lnTo>
                  <a:pt x="1021702" y="72072"/>
                </a:lnTo>
                <a:lnTo>
                  <a:pt x="1025652" y="68122"/>
                </a:lnTo>
                <a:lnTo>
                  <a:pt x="1026642" y="65709"/>
                </a:lnTo>
                <a:lnTo>
                  <a:pt x="1026642" y="12179"/>
                </a:lnTo>
                <a:lnTo>
                  <a:pt x="1025652" y="9880"/>
                </a:lnTo>
                <a:lnTo>
                  <a:pt x="1021702" y="5930"/>
                </a:lnTo>
                <a:lnTo>
                  <a:pt x="1019403" y="4940"/>
                </a:lnTo>
                <a:lnTo>
                  <a:pt x="822325" y="4940"/>
                </a:lnTo>
                <a:lnTo>
                  <a:pt x="820013" y="5930"/>
                </a:lnTo>
                <a:lnTo>
                  <a:pt x="816063" y="9880"/>
                </a:lnTo>
                <a:lnTo>
                  <a:pt x="815086" y="12179"/>
                </a:lnTo>
                <a:lnTo>
                  <a:pt x="815086" y="255651"/>
                </a:lnTo>
                <a:lnTo>
                  <a:pt x="816063" y="257962"/>
                </a:lnTo>
                <a:lnTo>
                  <a:pt x="820013" y="261912"/>
                </a:lnTo>
                <a:lnTo>
                  <a:pt x="822325" y="262890"/>
                </a:lnTo>
                <a:lnTo>
                  <a:pt x="824953" y="262890"/>
                </a:lnTo>
                <a:lnTo>
                  <a:pt x="1028496" y="262890"/>
                </a:lnTo>
                <a:lnTo>
                  <a:pt x="1030859" y="261912"/>
                </a:lnTo>
                <a:lnTo>
                  <a:pt x="1034592" y="257962"/>
                </a:lnTo>
                <a:lnTo>
                  <a:pt x="1035519" y="255651"/>
                </a:lnTo>
                <a:lnTo>
                  <a:pt x="1035519" y="202133"/>
                </a:lnTo>
                <a:close/>
              </a:path>
              <a:path w="1727200" h="273050" extrusionOk="0">
                <a:moveTo>
                  <a:pt x="1128306" y="12179"/>
                </a:moveTo>
                <a:lnTo>
                  <a:pt x="1127493" y="9880"/>
                </a:lnTo>
                <a:lnTo>
                  <a:pt x="1124204" y="5930"/>
                </a:lnTo>
                <a:lnTo>
                  <a:pt x="1122159" y="4940"/>
                </a:lnTo>
                <a:lnTo>
                  <a:pt x="1056144" y="4940"/>
                </a:lnTo>
                <a:lnTo>
                  <a:pt x="1054112" y="5930"/>
                </a:lnTo>
                <a:lnTo>
                  <a:pt x="1050823" y="9880"/>
                </a:lnTo>
                <a:lnTo>
                  <a:pt x="1050010" y="12179"/>
                </a:lnTo>
                <a:lnTo>
                  <a:pt x="1050010" y="255651"/>
                </a:lnTo>
                <a:lnTo>
                  <a:pt x="1050823" y="257962"/>
                </a:lnTo>
                <a:lnTo>
                  <a:pt x="1054112" y="261912"/>
                </a:lnTo>
                <a:lnTo>
                  <a:pt x="1056144" y="262890"/>
                </a:lnTo>
                <a:lnTo>
                  <a:pt x="1058557" y="262890"/>
                </a:lnTo>
                <a:lnTo>
                  <a:pt x="1122159" y="262890"/>
                </a:lnTo>
                <a:lnTo>
                  <a:pt x="1124204" y="261912"/>
                </a:lnTo>
                <a:lnTo>
                  <a:pt x="1127493" y="257962"/>
                </a:lnTo>
                <a:lnTo>
                  <a:pt x="1128306" y="255651"/>
                </a:lnTo>
                <a:lnTo>
                  <a:pt x="1128306" y="12179"/>
                </a:lnTo>
                <a:close/>
              </a:path>
              <a:path w="1727200" h="273050" extrusionOk="0">
                <a:moveTo>
                  <a:pt x="1439278" y="254952"/>
                </a:moveTo>
                <a:lnTo>
                  <a:pt x="1439125" y="251485"/>
                </a:lnTo>
                <a:lnTo>
                  <a:pt x="1436928" y="247751"/>
                </a:lnTo>
                <a:lnTo>
                  <a:pt x="1396136" y="178993"/>
                </a:lnTo>
                <a:lnTo>
                  <a:pt x="1391843" y="171754"/>
                </a:lnTo>
                <a:lnTo>
                  <a:pt x="1361579" y="146431"/>
                </a:lnTo>
                <a:lnTo>
                  <a:pt x="1367510" y="144449"/>
                </a:lnTo>
                <a:lnTo>
                  <a:pt x="1400797" y="121932"/>
                </a:lnTo>
                <a:lnTo>
                  <a:pt x="1406029" y="112864"/>
                </a:lnTo>
                <a:lnTo>
                  <a:pt x="1407883" y="109651"/>
                </a:lnTo>
                <a:lnTo>
                  <a:pt x="1412138" y="94792"/>
                </a:lnTo>
                <a:lnTo>
                  <a:pt x="1413560" y="77330"/>
                </a:lnTo>
                <a:lnTo>
                  <a:pt x="1412087" y="63842"/>
                </a:lnTo>
                <a:lnTo>
                  <a:pt x="1385925" y="23698"/>
                </a:lnTo>
                <a:lnTo>
                  <a:pt x="1337995" y="6121"/>
                </a:lnTo>
                <a:lnTo>
                  <a:pt x="1322425" y="5219"/>
                </a:lnTo>
                <a:lnTo>
                  <a:pt x="1322425" y="79095"/>
                </a:lnTo>
                <a:lnTo>
                  <a:pt x="1322425" y="96862"/>
                </a:lnTo>
                <a:lnTo>
                  <a:pt x="1284693" y="112522"/>
                </a:lnTo>
                <a:lnTo>
                  <a:pt x="1273416" y="112864"/>
                </a:lnTo>
                <a:lnTo>
                  <a:pt x="1233932" y="112864"/>
                </a:lnTo>
                <a:lnTo>
                  <a:pt x="1233932" y="63842"/>
                </a:lnTo>
                <a:lnTo>
                  <a:pt x="1285252" y="63842"/>
                </a:lnTo>
                <a:lnTo>
                  <a:pt x="1322425" y="79095"/>
                </a:lnTo>
                <a:lnTo>
                  <a:pt x="1322425" y="5219"/>
                </a:lnTo>
                <a:lnTo>
                  <a:pt x="1317828" y="4940"/>
                </a:lnTo>
                <a:lnTo>
                  <a:pt x="1150023" y="4940"/>
                </a:lnTo>
                <a:lnTo>
                  <a:pt x="1147724" y="5930"/>
                </a:lnTo>
                <a:lnTo>
                  <a:pt x="1143774" y="9880"/>
                </a:lnTo>
                <a:lnTo>
                  <a:pt x="1142784" y="12179"/>
                </a:lnTo>
                <a:lnTo>
                  <a:pt x="1142784" y="255663"/>
                </a:lnTo>
                <a:lnTo>
                  <a:pt x="1143774" y="257962"/>
                </a:lnTo>
                <a:lnTo>
                  <a:pt x="1147724" y="261912"/>
                </a:lnTo>
                <a:lnTo>
                  <a:pt x="1150023" y="262890"/>
                </a:lnTo>
                <a:lnTo>
                  <a:pt x="1228547" y="262890"/>
                </a:lnTo>
                <a:lnTo>
                  <a:pt x="1230960" y="261912"/>
                </a:lnTo>
                <a:lnTo>
                  <a:pt x="1234909" y="257962"/>
                </a:lnTo>
                <a:lnTo>
                  <a:pt x="1235900" y="255663"/>
                </a:lnTo>
                <a:lnTo>
                  <a:pt x="1235900" y="171754"/>
                </a:lnTo>
                <a:lnTo>
                  <a:pt x="1279664" y="171754"/>
                </a:lnTo>
                <a:lnTo>
                  <a:pt x="1286459" y="172415"/>
                </a:lnTo>
                <a:lnTo>
                  <a:pt x="1288211" y="173736"/>
                </a:lnTo>
                <a:lnTo>
                  <a:pt x="1289304" y="174383"/>
                </a:lnTo>
                <a:lnTo>
                  <a:pt x="1290358" y="175272"/>
                </a:lnTo>
                <a:lnTo>
                  <a:pt x="1292326" y="177469"/>
                </a:lnTo>
                <a:lnTo>
                  <a:pt x="1293253" y="178562"/>
                </a:lnTo>
                <a:lnTo>
                  <a:pt x="1294130" y="179654"/>
                </a:lnTo>
                <a:lnTo>
                  <a:pt x="1293799" y="178993"/>
                </a:lnTo>
                <a:lnTo>
                  <a:pt x="1335925" y="257302"/>
                </a:lnTo>
                <a:lnTo>
                  <a:pt x="1343050" y="262890"/>
                </a:lnTo>
                <a:lnTo>
                  <a:pt x="1432534" y="262890"/>
                </a:lnTo>
                <a:lnTo>
                  <a:pt x="1435557" y="261302"/>
                </a:lnTo>
                <a:lnTo>
                  <a:pt x="1439278" y="254952"/>
                </a:lnTo>
                <a:close/>
              </a:path>
              <a:path w="1727200" h="273050" extrusionOk="0">
                <a:moveTo>
                  <a:pt x="1727111" y="133591"/>
                </a:moveTo>
                <a:lnTo>
                  <a:pt x="1717840" y="76669"/>
                </a:lnTo>
                <a:lnTo>
                  <a:pt x="1687957" y="33070"/>
                </a:lnTo>
                <a:lnTo>
                  <a:pt x="1639519" y="8280"/>
                </a:lnTo>
                <a:lnTo>
                  <a:pt x="1635975" y="7581"/>
                </a:lnTo>
                <a:lnTo>
                  <a:pt x="1635975" y="133591"/>
                </a:lnTo>
                <a:lnTo>
                  <a:pt x="1634959" y="146875"/>
                </a:lnTo>
                <a:lnTo>
                  <a:pt x="1610626" y="182460"/>
                </a:lnTo>
                <a:lnTo>
                  <a:pt x="1572475" y="190512"/>
                </a:lnTo>
                <a:lnTo>
                  <a:pt x="1557934" y="189623"/>
                </a:lnTo>
                <a:lnTo>
                  <a:pt x="1518373" y="168173"/>
                </a:lnTo>
                <a:lnTo>
                  <a:pt x="1509306" y="133591"/>
                </a:lnTo>
                <a:lnTo>
                  <a:pt x="1510309" y="120319"/>
                </a:lnTo>
                <a:lnTo>
                  <a:pt x="1534414" y="84721"/>
                </a:lnTo>
                <a:lnTo>
                  <a:pt x="1572475" y="76669"/>
                </a:lnTo>
                <a:lnTo>
                  <a:pt x="1587017" y="77571"/>
                </a:lnTo>
                <a:lnTo>
                  <a:pt x="1626819" y="99021"/>
                </a:lnTo>
                <a:lnTo>
                  <a:pt x="1635975" y="133591"/>
                </a:lnTo>
                <a:lnTo>
                  <a:pt x="1635975" y="7581"/>
                </a:lnTo>
                <a:lnTo>
                  <a:pt x="1608315" y="2070"/>
                </a:lnTo>
                <a:lnTo>
                  <a:pt x="1572475" y="0"/>
                </a:lnTo>
                <a:lnTo>
                  <a:pt x="1536636" y="2070"/>
                </a:lnTo>
                <a:lnTo>
                  <a:pt x="1478889" y="18618"/>
                </a:lnTo>
                <a:lnTo>
                  <a:pt x="1439862" y="51765"/>
                </a:lnTo>
                <a:lnTo>
                  <a:pt x="1420291" y="102019"/>
                </a:lnTo>
                <a:lnTo>
                  <a:pt x="1417840" y="133591"/>
                </a:lnTo>
                <a:lnTo>
                  <a:pt x="1420291" y="165163"/>
                </a:lnTo>
                <a:lnTo>
                  <a:pt x="1439862" y="215328"/>
                </a:lnTo>
                <a:lnTo>
                  <a:pt x="1478889" y="248335"/>
                </a:lnTo>
                <a:lnTo>
                  <a:pt x="1536636" y="264795"/>
                </a:lnTo>
                <a:lnTo>
                  <a:pt x="1572475" y="266839"/>
                </a:lnTo>
                <a:lnTo>
                  <a:pt x="1608315" y="264795"/>
                </a:lnTo>
                <a:lnTo>
                  <a:pt x="1666062" y="248335"/>
                </a:lnTo>
                <a:lnTo>
                  <a:pt x="1705089" y="215328"/>
                </a:lnTo>
                <a:lnTo>
                  <a:pt x="1717827" y="190512"/>
                </a:lnTo>
                <a:lnTo>
                  <a:pt x="1724660" y="165163"/>
                </a:lnTo>
                <a:lnTo>
                  <a:pt x="1727111" y="133591"/>
                </a:lnTo>
                <a:close/>
              </a:path>
            </a:pathLst>
          </a:custGeom>
          <a:solidFill>
            <a:srgbClr val="005B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4" name="Google Shape;1504;p25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553405" y="5014334"/>
            <a:ext cx="66161" cy="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25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7660145" y="5014335"/>
            <a:ext cx="70665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25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767786" y="5015413"/>
            <a:ext cx="67871" cy="6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25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7878847" y="5015413"/>
            <a:ext cx="50498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25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7975957" y="5015418"/>
            <a:ext cx="58244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5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8080717" y="5015413"/>
            <a:ext cx="60671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25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8186471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25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8356749" y="5015413"/>
            <a:ext cx="61119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25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459167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25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8629451" y="5015413"/>
            <a:ext cx="50498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25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8720801" y="5014334"/>
            <a:ext cx="61387" cy="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5" name="Google Shape;1515;p25"/>
          <p:cNvSpPr/>
          <p:nvPr/>
        </p:nvSpPr>
        <p:spPr>
          <a:xfrm>
            <a:off x="8819172" y="5015707"/>
            <a:ext cx="61087" cy="66787"/>
          </a:xfrm>
          <a:custGeom>
            <a:avLst/>
            <a:gdLst/>
            <a:ahLst/>
            <a:cxnLst/>
            <a:rect l="l" t="t" r="r" b="b"/>
            <a:pathLst>
              <a:path w="95250" h="104140" extrusionOk="0">
                <a:moveTo>
                  <a:pt x="95161" y="0"/>
                </a:moveTo>
                <a:lnTo>
                  <a:pt x="0" y="0"/>
                </a:lnTo>
                <a:lnTo>
                  <a:pt x="0" y="20320"/>
                </a:lnTo>
                <a:lnTo>
                  <a:pt x="36068" y="20320"/>
                </a:lnTo>
                <a:lnTo>
                  <a:pt x="36068" y="104140"/>
                </a:lnTo>
                <a:lnTo>
                  <a:pt x="59220" y="104140"/>
                </a:lnTo>
                <a:lnTo>
                  <a:pt x="59220" y="20320"/>
                </a:lnTo>
                <a:lnTo>
                  <a:pt x="95161" y="20320"/>
                </a:lnTo>
                <a:lnTo>
                  <a:pt x="9516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6" name="Google Shape;1516;p25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8908818" y="5014968"/>
            <a:ext cx="68588" cy="6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25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9020598" y="5015413"/>
            <a:ext cx="61119" cy="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25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9123018" y="5014335"/>
            <a:ext cx="70657" cy="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25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7361584" y="5341731"/>
            <a:ext cx="2023765" cy="24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5"/>
          <p:cNvSpPr/>
          <p:nvPr/>
        </p:nvSpPr>
        <p:spPr>
          <a:xfrm>
            <a:off x="5989535" y="1477627"/>
            <a:ext cx="0" cy="4248376"/>
          </a:xfrm>
          <a:custGeom>
            <a:avLst/>
            <a:gdLst/>
            <a:ahLst/>
            <a:cxnLst/>
            <a:rect l="l" t="t" r="r" b="b"/>
            <a:pathLst>
              <a:path w="120000" h="6624320" extrusionOk="0">
                <a:moveTo>
                  <a:pt x="0" y="0"/>
                </a:moveTo>
                <a:lnTo>
                  <a:pt x="0" y="6624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25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6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27" name="Google Shape;1527;p26"/>
          <p:cNvGrpSpPr/>
          <p:nvPr/>
        </p:nvGrpSpPr>
        <p:grpSpPr>
          <a:xfrm>
            <a:off x="6624451" y="2226295"/>
            <a:ext cx="1732774" cy="456837"/>
            <a:chOff x="8386842" y="3471371"/>
            <a:chExt cx="2701844" cy="712326"/>
          </a:xfrm>
        </p:grpSpPr>
        <p:pic>
          <p:nvPicPr>
            <p:cNvPr id="1528" name="Google Shape;152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6842" y="3471371"/>
              <a:ext cx="686558" cy="712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9" name="Google Shape;152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7743" y="3651905"/>
              <a:ext cx="2010943" cy="32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0" name="Google Shape;1530;p26"/>
            <p:cNvSpPr/>
            <p:nvPr/>
          </p:nvSpPr>
          <p:spPr>
            <a:xfrm>
              <a:off x="9380664" y="4015689"/>
              <a:ext cx="1405255" cy="59690"/>
            </a:xfrm>
            <a:custGeom>
              <a:avLst/>
              <a:gdLst/>
              <a:ahLst/>
              <a:cxnLst/>
              <a:rect l="l" t="t" r="r" b="b"/>
              <a:pathLst>
                <a:path w="1405254" h="59689" extrusionOk="0">
                  <a:moveTo>
                    <a:pt x="53924" y="939"/>
                  </a:moveTo>
                  <a:lnTo>
                    <a:pt x="45694" y="939"/>
                  </a:lnTo>
                  <a:lnTo>
                    <a:pt x="27038" y="49034"/>
                  </a:lnTo>
                  <a:lnTo>
                    <a:pt x="8242" y="939"/>
                  </a:lnTo>
                  <a:lnTo>
                    <a:pt x="0" y="939"/>
                  </a:lnTo>
                  <a:lnTo>
                    <a:pt x="22923" y="58902"/>
                  </a:lnTo>
                  <a:lnTo>
                    <a:pt x="30924" y="58902"/>
                  </a:lnTo>
                  <a:lnTo>
                    <a:pt x="53924" y="939"/>
                  </a:lnTo>
                  <a:close/>
                </a:path>
                <a:path w="1405254" h="59689" extrusionOk="0">
                  <a:moveTo>
                    <a:pt x="136512" y="58508"/>
                  </a:moveTo>
                  <a:lnTo>
                    <a:pt x="131686" y="46393"/>
                  </a:lnTo>
                  <a:lnTo>
                    <a:pt x="128816" y="39166"/>
                  </a:lnTo>
                  <a:lnTo>
                    <a:pt x="120904" y="19304"/>
                  </a:lnTo>
                  <a:lnTo>
                    <a:pt x="120904" y="39166"/>
                  </a:lnTo>
                  <a:lnTo>
                    <a:pt x="97586" y="39166"/>
                  </a:lnTo>
                  <a:lnTo>
                    <a:pt x="109245" y="9944"/>
                  </a:lnTo>
                  <a:lnTo>
                    <a:pt x="120904" y="39166"/>
                  </a:lnTo>
                  <a:lnTo>
                    <a:pt x="120904" y="19304"/>
                  </a:lnTo>
                  <a:lnTo>
                    <a:pt x="117182" y="9944"/>
                  </a:lnTo>
                  <a:lnTo>
                    <a:pt x="113436" y="546"/>
                  </a:lnTo>
                  <a:lnTo>
                    <a:pt x="105435" y="546"/>
                  </a:lnTo>
                  <a:lnTo>
                    <a:pt x="82359" y="58508"/>
                  </a:lnTo>
                  <a:lnTo>
                    <a:pt x="90208" y="58508"/>
                  </a:lnTo>
                  <a:lnTo>
                    <a:pt x="94945" y="46393"/>
                  </a:lnTo>
                  <a:lnTo>
                    <a:pt x="123698" y="46393"/>
                  </a:lnTo>
                  <a:lnTo>
                    <a:pt x="128435" y="58508"/>
                  </a:lnTo>
                  <a:lnTo>
                    <a:pt x="136512" y="58508"/>
                  </a:lnTo>
                  <a:close/>
                </a:path>
                <a:path w="1405254" h="59689" extrusionOk="0">
                  <a:moveTo>
                    <a:pt x="234492" y="939"/>
                  </a:moveTo>
                  <a:lnTo>
                    <a:pt x="224396" y="939"/>
                  </a:lnTo>
                  <a:lnTo>
                    <a:pt x="204889" y="47485"/>
                  </a:lnTo>
                  <a:lnTo>
                    <a:pt x="185470" y="939"/>
                  </a:lnTo>
                  <a:lnTo>
                    <a:pt x="175209" y="939"/>
                  </a:lnTo>
                  <a:lnTo>
                    <a:pt x="175209" y="58521"/>
                  </a:lnTo>
                  <a:lnTo>
                    <a:pt x="182753" y="58521"/>
                  </a:lnTo>
                  <a:lnTo>
                    <a:pt x="182753" y="14147"/>
                  </a:lnTo>
                  <a:lnTo>
                    <a:pt x="201472" y="58521"/>
                  </a:lnTo>
                  <a:lnTo>
                    <a:pt x="208000" y="58521"/>
                  </a:lnTo>
                  <a:lnTo>
                    <a:pt x="226809" y="14071"/>
                  </a:lnTo>
                  <a:lnTo>
                    <a:pt x="226809" y="58521"/>
                  </a:lnTo>
                  <a:lnTo>
                    <a:pt x="234492" y="58521"/>
                  </a:lnTo>
                  <a:lnTo>
                    <a:pt x="234492" y="939"/>
                  </a:lnTo>
                  <a:close/>
                </a:path>
                <a:path w="1405254" h="59689" extrusionOk="0">
                  <a:moveTo>
                    <a:pt x="333413" y="29692"/>
                  </a:moveTo>
                  <a:lnTo>
                    <a:pt x="331419" y="16268"/>
                  </a:lnTo>
                  <a:lnTo>
                    <a:pt x="325945" y="7543"/>
                  </a:lnTo>
                  <a:lnTo>
                    <a:pt x="325628" y="7048"/>
                  </a:lnTo>
                  <a:lnTo>
                    <a:pt x="325551" y="29845"/>
                  </a:lnTo>
                  <a:lnTo>
                    <a:pt x="324294" y="39357"/>
                  </a:lnTo>
                  <a:lnTo>
                    <a:pt x="320421" y="46355"/>
                  </a:lnTo>
                  <a:lnTo>
                    <a:pt x="313728" y="50673"/>
                  </a:lnTo>
                  <a:lnTo>
                    <a:pt x="304038" y="52146"/>
                  </a:lnTo>
                  <a:lnTo>
                    <a:pt x="294360" y="50673"/>
                  </a:lnTo>
                  <a:lnTo>
                    <a:pt x="287693" y="46355"/>
                  </a:lnTo>
                  <a:lnTo>
                    <a:pt x="283832" y="39357"/>
                  </a:lnTo>
                  <a:lnTo>
                    <a:pt x="282587" y="29845"/>
                  </a:lnTo>
                  <a:lnTo>
                    <a:pt x="283832" y="20332"/>
                  </a:lnTo>
                  <a:lnTo>
                    <a:pt x="287693" y="13335"/>
                  </a:lnTo>
                  <a:lnTo>
                    <a:pt x="294360" y="9017"/>
                  </a:lnTo>
                  <a:lnTo>
                    <a:pt x="304038" y="7543"/>
                  </a:lnTo>
                  <a:lnTo>
                    <a:pt x="313728" y="9017"/>
                  </a:lnTo>
                  <a:lnTo>
                    <a:pt x="320421" y="13335"/>
                  </a:lnTo>
                  <a:lnTo>
                    <a:pt x="324294" y="20332"/>
                  </a:lnTo>
                  <a:lnTo>
                    <a:pt x="325551" y="29845"/>
                  </a:lnTo>
                  <a:lnTo>
                    <a:pt x="325551" y="7010"/>
                  </a:lnTo>
                  <a:lnTo>
                    <a:pt x="316395" y="1714"/>
                  </a:lnTo>
                  <a:lnTo>
                    <a:pt x="304038" y="12"/>
                  </a:lnTo>
                  <a:lnTo>
                    <a:pt x="291680" y="1714"/>
                  </a:lnTo>
                  <a:lnTo>
                    <a:pt x="282448" y="7048"/>
                  </a:lnTo>
                  <a:lnTo>
                    <a:pt x="276669" y="16268"/>
                  </a:lnTo>
                  <a:lnTo>
                    <a:pt x="274662" y="29692"/>
                  </a:lnTo>
                  <a:lnTo>
                    <a:pt x="276669" y="43154"/>
                  </a:lnTo>
                  <a:lnTo>
                    <a:pt x="282448" y="52412"/>
                  </a:lnTo>
                  <a:lnTo>
                    <a:pt x="291680" y="57746"/>
                  </a:lnTo>
                  <a:lnTo>
                    <a:pt x="304038" y="59461"/>
                  </a:lnTo>
                  <a:lnTo>
                    <a:pt x="316395" y="57746"/>
                  </a:lnTo>
                  <a:lnTo>
                    <a:pt x="325628" y="52412"/>
                  </a:lnTo>
                  <a:lnTo>
                    <a:pt x="325805" y="52146"/>
                  </a:lnTo>
                  <a:lnTo>
                    <a:pt x="331419" y="43154"/>
                  </a:lnTo>
                  <a:lnTo>
                    <a:pt x="333413" y="29692"/>
                  </a:lnTo>
                  <a:close/>
                </a:path>
                <a:path w="1405254" h="59689" extrusionOk="0">
                  <a:moveTo>
                    <a:pt x="417245" y="41960"/>
                  </a:moveTo>
                  <a:lnTo>
                    <a:pt x="385229" y="23622"/>
                  </a:lnTo>
                  <a:lnTo>
                    <a:pt x="379552" y="22390"/>
                  </a:lnTo>
                  <a:lnTo>
                    <a:pt x="379552" y="9791"/>
                  </a:lnTo>
                  <a:lnTo>
                    <a:pt x="383438" y="7226"/>
                  </a:lnTo>
                  <a:lnTo>
                    <a:pt x="399834" y="7226"/>
                  </a:lnTo>
                  <a:lnTo>
                    <a:pt x="406133" y="9093"/>
                  </a:lnTo>
                  <a:lnTo>
                    <a:pt x="410095" y="11734"/>
                  </a:lnTo>
                  <a:lnTo>
                    <a:pt x="414362" y="5283"/>
                  </a:lnTo>
                  <a:lnTo>
                    <a:pt x="409790" y="2260"/>
                  </a:lnTo>
                  <a:lnTo>
                    <a:pt x="403098" y="0"/>
                  </a:lnTo>
                  <a:lnTo>
                    <a:pt x="393382" y="0"/>
                  </a:lnTo>
                  <a:lnTo>
                    <a:pt x="383946" y="876"/>
                  </a:lnTo>
                  <a:lnTo>
                    <a:pt x="377202" y="3670"/>
                  </a:lnTo>
                  <a:lnTo>
                    <a:pt x="373138" y="8636"/>
                  </a:lnTo>
                  <a:lnTo>
                    <a:pt x="371792" y="16014"/>
                  </a:lnTo>
                  <a:lnTo>
                    <a:pt x="373278" y="23317"/>
                  </a:lnTo>
                  <a:lnTo>
                    <a:pt x="377558" y="27889"/>
                  </a:lnTo>
                  <a:lnTo>
                    <a:pt x="384302" y="30607"/>
                  </a:lnTo>
                  <a:lnTo>
                    <a:pt x="393230" y="32410"/>
                  </a:lnTo>
                  <a:lnTo>
                    <a:pt x="403186" y="34036"/>
                  </a:lnTo>
                  <a:lnTo>
                    <a:pt x="409473" y="35204"/>
                  </a:lnTo>
                  <a:lnTo>
                    <a:pt x="409473" y="49339"/>
                  </a:lnTo>
                  <a:lnTo>
                    <a:pt x="405041" y="52374"/>
                  </a:lnTo>
                  <a:lnTo>
                    <a:pt x="386321" y="52374"/>
                  </a:lnTo>
                  <a:lnTo>
                    <a:pt x="379399" y="50736"/>
                  </a:lnTo>
                  <a:lnTo>
                    <a:pt x="372719" y="46393"/>
                  </a:lnTo>
                  <a:lnTo>
                    <a:pt x="368757" y="52451"/>
                  </a:lnTo>
                  <a:lnTo>
                    <a:pt x="374319" y="55549"/>
                  </a:lnTo>
                  <a:lnTo>
                    <a:pt x="380301" y="57670"/>
                  </a:lnTo>
                  <a:lnTo>
                    <a:pt x="386702" y="58902"/>
                  </a:lnTo>
                  <a:lnTo>
                    <a:pt x="393547" y="59283"/>
                  </a:lnTo>
                  <a:lnTo>
                    <a:pt x="404266" y="58191"/>
                  </a:lnTo>
                  <a:lnTo>
                    <a:pt x="411632" y="54940"/>
                  </a:lnTo>
                  <a:lnTo>
                    <a:pt x="415874" y="49517"/>
                  </a:lnTo>
                  <a:lnTo>
                    <a:pt x="417245" y="41960"/>
                  </a:lnTo>
                  <a:close/>
                </a:path>
                <a:path w="1405254" h="59689" extrusionOk="0">
                  <a:moveTo>
                    <a:pt x="555853" y="939"/>
                  </a:moveTo>
                  <a:lnTo>
                    <a:pt x="547611" y="939"/>
                  </a:lnTo>
                  <a:lnTo>
                    <a:pt x="528967" y="49034"/>
                  </a:lnTo>
                  <a:lnTo>
                    <a:pt x="510159" y="939"/>
                  </a:lnTo>
                  <a:lnTo>
                    <a:pt x="501929" y="939"/>
                  </a:lnTo>
                  <a:lnTo>
                    <a:pt x="524852" y="58902"/>
                  </a:lnTo>
                  <a:lnTo>
                    <a:pt x="532853" y="58902"/>
                  </a:lnTo>
                  <a:lnTo>
                    <a:pt x="555853" y="939"/>
                  </a:lnTo>
                  <a:close/>
                </a:path>
                <a:path w="1405254" h="59689" extrusionOk="0">
                  <a:moveTo>
                    <a:pt x="602945" y="939"/>
                  </a:moveTo>
                  <a:lnTo>
                    <a:pt x="595172" y="939"/>
                  </a:lnTo>
                  <a:lnTo>
                    <a:pt x="595172" y="58521"/>
                  </a:lnTo>
                  <a:lnTo>
                    <a:pt x="602945" y="58521"/>
                  </a:lnTo>
                  <a:lnTo>
                    <a:pt x="602945" y="939"/>
                  </a:lnTo>
                  <a:close/>
                </a:path>
                <a:path w="1405254" h="59689" extrusionOk="0">
                  <a:moveTo>
                    <a:pt x="692924" y="18351"/>
                  </a:moveTo>
                  <a:lnTo>
                    <a:pt x="691819" y="10871"/>
                  </a:lnTo>
                  <a:lnTo>
                    <a:pt x="690118" y="8242"/>
                  </a:lnTo>
                  <a:lnTo>
                    <a:pt x="688289" y="5410"/>
                  </a:lnTo>
                  <a:lnTo>
                    <a:pt x="684999" y="3657"/>
                  </a:lnTo>
                  <a:lnTo>
                    <a:pt x="684999" y="10414"/>
                  </a:lnTo>
                  <a:lnTo>
                    <a:pt x="684999" y="26898"/>
                  </a:lnTo>
                  <a:lnTo>
                    <a:pt x="680491" y="29146"/>
                  </a:lnTo>
                  <a:lnTo>
                    <a:pt x="654773" y="29146"/>
                  </a:lnTo>
                  <a:lnTo>
                    <a:pt x="654773" y="8242"/>
                  </a:lnTo>
                  <a:lnTo>
                    <a:pt x="680643" y="8242"/>
                  </a:lnTo>
                  <a:lnTo>
                    <a:pt x="684999" y="10414"/>
                  </a:lnTo>
                  <a:lnTo>
                    <a:pt x="684999" y="3657"/>
                  </a:lnTo>
                  <a:lnTo>
                    <a:pt x="682028" y="2070"/>
                  </a:lnTo>
                  <a:lnTo>
                    <a:pt x="672719" y="939"/>
                  </a:lnTo>
                  <a:lnTo>
                    <a:pt x="647077" y="939"/>
                  </a:lnTo>
                  <a:lnTo>
                    <a:pt x="647077" y="58521"/>
                  </a:lnTo>
                  <a:lnTo>
                    <a:pt x="654773" y="58521"/>
                  </a:lnTo>
                  <a:lnTo>
                    <a:pt x="654773" y="36372"/>
                  </a:lnTo>
                  <a:lnTo>
                    <a:pt x="670852" y="36372"/>
                  </a:lnTo>
                  <a:lnTo>
                    <a:pt x="683679" y="58521"/>
                  </a:lnTo>
                  <a:lnTo>
                    <a:pt x="692061" y="58521"/>
                  </a:lnTo>
                  <a:lnTo>
                    <a:pt x="679310" y="36372"/>
                  </a:lnTo>
                  <a:lnTo>
                    <a:pt x="679005" y="35826"/>
                  </a:lnTo>
                  <a:lnTo>
                    <a:pt x="688949" y="34048"/>
                  </a:lnTo>
                  <a:lnTo>
                    <a:pt x="691997" y="29146"/>
                  </a:lnTo>
                  <a:lnTo>
                    <a:pt x="692924" y="27673"/>
                  </a:lnTo>
                  <a:lnTo>
                    <a:pt x="692924" y="18351"/>
                  </a:lnTo>
                  <a:close/>
                </a:path>
                <a:path w="1405254" h="59689" extrusionOk="0">
                  <a:moveTo>
                    <a:pt x="782193" y="58508"/>
                  </a:moveTo>
                  <a:lnTo>
                    <a:pt x="777367" y="46393"/>
                  </a:lnTo>
                  <a:lnTo>
                    <a:pt x="774484" y="39166"/>
                  </a:lnTo>
                  <a:lnTo>
                    <a:pt x="766584" y="19329"/>
                  </a:lnTo>
                  <a:lnTo>
                    <a:pt x="766584" y="39166"/>
                  </a:lnTo>
                  <a:lnTo>
                    <a:pt x="743267" y="39166"/>
                  </a:lnTo>
                  <a:lnTo>
                    <a:pt x="754926" y="9944"/>
                  </a:lnTo>
                  <a:lnTo>
                    <a:pt x="766584" y="39166"/>
                  </a:lnTo>
                  <a:lnTo>
                    <a:pt x="766584" y="19329"/>
                  </a:lnTo>
                  <a:lnTo>
                    <a:pt x="762850" y="9944"/>
                  </a:lnTo>
                  <a:lnTo>
                    <a:pt x="759117" y="546"/>
                  </a:lnTo>
                  <a:lnTo>
                    <a:pt x="751116" y="546"/>
                  </a:lnTo>
                  <a:lnTo>
                    <a:pt x="728040" y="58508"/>
                  </a:lnTo>
                  <a:lnTo>
                    <a:pt x="735888" y="58508"/>
                  </a:lnTo>
                  <a:lnTo>
                    <a:pt x="740625" y="46393"/>
                  </a:lnTo>
                  <a:lnTo>
                    <a:pt x="769378" y="46393"/>
                  </a:lnTo>
                  <a:lnTo>
                    <a:pt x="774115" y="58508"/>
                  </a:lnTo>
                  <a:lnTo>
                    <a:pt x="782193" y="58508"/>
                  </a:lnTo>
                  <a:close/>
                </a:path>
                <a:path w="1405254" h="59689" extrusionOk="0">
                  <a:moveTo>
                    <a:pt x="866724" y="18351"/>
                  </a:moveTo>
                  <a:lnTo>
                    <a:pt x="865632" y="10871"/>
                  </a:lnTo>
                  <a:lnTo>
                    <a:pt x="863930" y="8242"/>
                  </a:lnTo>
                  <a:lnTo>
                    <a:pt x="862101" y="5410"/>
                  </a:lnTo>
                  <a:lnTo>
                    <a:pt x="858799" y="3657"/>
                  </a:lnTo>
                  <a:lnTo>
                    <a:pt x="858799" y="10414"/>
                  </a:lnTo>
                  <a:lnTo>
                    <a:pt x="858799" y="26898"/>
                  </a:lnTo>
                  <a:lnTo>
                    <a:pt x="854290" y="29146"/>
                  </a:lnTo>
                  <a:lnTo>
                    <a:pt x="828573" y="29146"/>
                  </a:lnTo>
                  <a:lnTo>
                    <a:pt x="828573" y="8242"/>
                  </a:lnTo>
                  <a:lnTo>
                    <a:pt x="854443" y="8242"/>
                  </a:lnTo>
                  <a:lnTo>
                    <a:pt x="858799" y="10414"/>
                  </a:lnTo>
                  <a:lnTo>
                    <a:pt x="858799" y="3657"/>
                  </a:lnTo>
                  <a:lnTo>
                    <a:pt x="855840" y="2070"/>
                  </a:lnTo>
                  <a:lnTo>
                    <a:pt x="846518" y="939"/>
                  </a:lnTo>
                  <a:lnTo>
                    <a:pt x="820877" y="939"/>
                  </a:lnTo>
                  <a:lnTo>
                    <a:pt x="820877" y="58521"/>
                  </a:lnTo>
                  <a:lnTo>
                    <a:pt x="828573" y="58521"/>
                  </a:lnTo>
                  <a:lnTo>
                    <a:pt x="828573" y="36372"/>
                  </a:lnTo>
                  <a:lnTo>
                    <a:pt x="844651" y="36372"/>
                  </a:lnTo>
                  <a:lnTo>
                    <a:pt x="857465" y="58521"/>
                  </a:lnTo>
                  <a:lnTo>
                    <a:pt x="865860" y="58521"/>
                  </a:lnTo>
                  <a:lnTo>
                    <a:pt x="853122" y="36372"/>
                  </a:lnTo>
                  <a:lnTo>
                    <a:pt x="852805" y="35826"/>
                  </a:lnTo>
                  <a:lnTo>
                    <a:pt x="862749" y="34048"/>
                  </a:lnTo>
                  <a:lnTo>
                    <a:pt x="865809" y="29146"/>
                  </a:lnTo>
                  <a:lnTo>
                    <a:pt x="866724" y="27673"/>
                  </a:lnTo>
                  <a:lnTo>
                    <a:pt x="866724" y="18351"/>
                  </a:lnTo>
                  <a:close/>
                </a:path>
                <a:path w="1405254" h="59689" extrusionOk="0">
                  <a:moveTo>
                    <a:pt x="1011936" y="29692"/>
                  </a:moveTo>
                  <a:lnTo>
                    <a:pt x="1009942" y="16268"/>
                  </a:lnTo>
                  <a:lnTo>
                    <a:pt x="1004481" y="7543"/>
                  </a:lnTo>
                  <a:lnTo>
                    <a:pt x="1004163" y="7048"/>
                  </a:lnTo>
                  <a:lnTo>
                    <a:pt x="1004087" y="29845"/>
                  </a:lnTo>
                  <a:lnTo>
                    <a:pt x="1002842" y="39357"/>
                  </a:lnTo>
                  <a:lnTo>
                    <a:pt x="998956" y="46355"/>
                  </a:lnTo>
                  <a:lnTo>
                    <a:pt x="992263" y="50673"/>
                  </a:lnTo>
                  <a:lnTo>
                    <a:pt x="982573" y="52146"/>
                  </a:lnTo>
                  <a:lnTo>
                    <a:pt x="972896" y="50673"/>
                  </a:lnTo>
                  <a:lnTo>
                    <a:pt x="966228" y="46355"/>
                  </a:lnTo>
                  <a:lnTo>
                    <a:pt x="962367" y="39357"/>
                  </a:lnTo>
                  <a:lnTo>
                    <a:pt x="961123" y="29845"/>
                  </a:lnTo>
                  <a:lnTo>
                    <a:pt x="962367" y="20332"/>
                  </a:lnTo>
                  <a:lnTo>
                    <a:pt x="966228" y="13335"/>
                  </a:lnTo>
                  <a:lnTo>
                    <a:pt x="972896" y="9017"/>
                  </a:lnTo>
                  <a:lnTo>
                    <a:pt x="982573" y="7543"/>
                  </a:lnTo>
                  <a:lnTo>
                    <a:pt x="992263" y="9017"/>
                  </a:lnTo>
                  <a:lnTo>
                    <a:pt x="998956" y="13335"/>
                  </a:lnTo>
                  <a:lnTo>
                    <a:pt x="1002842" y="20332"/>
                  </a:lnTo>
                  <a:lnTo>
                    <a:pt x="1004087" y="29845"/>
                  </a:lnTo>
                  <a:lnTo>
                    <a:pt x="1004087" y="7010"/>
                  </a:lnTo>
                  <a:lnTo>
                    <a:pt x="994930" y="1714"/>
                  </a:lnTo>
                  <a:lnTo>
                    <a:pt x="982573" y="12"/>
                  </a:lnTo>
                  <a:lnTo>
                    <a:pt x="970216" y="1714"/>
                  </a:lnTo>
                  <a:lnTo>
                    <a:pt x="960983" y="7048"/>
                  </a:lnTo>
                  <a:lnTo>
                    <a:pt x="955205" y="16268"/>
                  </a:lnTo>
                  <a:lnTo>
                    <a:pt x="953198" y="29692"/>
                  </a:lnTo>
                  <a:lnTo>
                    <a:pt x="955205" y="43154"/>
                  </a:lnTo>
                  <a:lnTo>
                    <a:pt x="960983" y="52412"/>
                  </a:lnTo>
                  <a:lnTo>
                    <a:pt x="970216" y="57746"/>
                  </a:lnTo>
                  <a:lnTo>
                    <a:pt x="982573" y="59461"/>
                  </a:lnTo>
                  <a:lnTo>
                    <a:pt x="994930" y="57746"/>
                  </a:lnTo>
                  <a:lnTo>
                    <a:pt x="1004163" y="52412"/>
                  </a:lnTo>
                  <a:lnTo>
                    <a:pt x="1004328" y="52146"/>
                  </a:lnTo>
                  <a:lnTo>
                    <a:pt x="1009942" y="43154"/>
                  </a:lnTo>
                  <a:lnTo>
                    <a:pt x="1011936" y="29692"/>
                  </a:lnTo>
                  <a:close/>
                </a:path>
                <a:path w="1405254" h="59689" extrusionOk="0">
                  <a:moveTo>
                    <a:pt x="1120013" y="939"/>
                  </a:moveTo>
                  <a:lnTo>
                    <a:pt x="1112240" y="939"/>
                  </a:lnTo>
                  <a:lnTo>
                    <a:pt x="1112240" y="48336"/>
                  </a:lnTo>
                  <a:lnTo>
                    <a:pt x="1109522" y="51295"/>
                  </a:lnTo>
                  <a:lnTo>
                    <a:pt x="1096162" y="51295"/>
                  </a:lnTo>
                  <a:lnTo>
                    <a:pt x="1096162" y="58521"/>
                  </a:lnTo>
                  <a:lnTo>
                    <a:pt x="1098410" y="58597"/>
                  </a:lnTo>
                  <a:lnTo>
                    <a:pt x="1113802" y="58597"/>
                  </a:lnTo>
                  <a:lnTo>
                    <a:pt x="1120013" y="54317"/>
                  </a:lnTo>
                  <a:lnTo>
                    <a:pt x="1120013" y="939"/>
                  </a:lnTo>
                  <a:close/>
                </a:path>
                <a:path w="1405254" h="59689" extrusionOk="0">
                  <a:moveTo>
                    <a:pt x="1218539" y="29692"/>
                  </a:moveTo>
                  <a:lnTo>
                    <a:pt x="1216533" y="16268"/>
                  </a:lnTo>
                  <a:lnTo>
                    <a:pt x="1211072" y="7543"/>
                  </a:lnTo>
                  <a:lnTo>
                    <a:pt x="1210767" y="7048"/>
                  </a:lnTo>
                  <a:lnTo>
                    <a:pt x="1210691" y="29845"/>
                  </a:lnTo>
                  <a:lnTo>
                    <a:pt x="1209433" y="39357"/>
                  </a:lnTo>
                  <a:lnTo>
                    <a:pt x="1205547" y="46355"/>
                  </a:lnTo>
                  <a:lnTo>
                    <a:pt x="1198854" y="50673"/>
                  </a:lnTo>
                  <a:lnTo>
                    <a:pt x="1189177" y="52146"/>
                  </a:lnTo>
                  <a:lnTo>
                    <a:pt x="1179499" y="50673"/>
                  </a:lnTo>
                  <a:lnTo>
                    <a:pt x="1172819" y="46355"/>
                  </a:lnTo>
                  <a:lnTo>
                    <a:pt x="1168971" y="39357"/>
                  </a:lnTo>
                  <a:lnTo>
                    <a:pt x="1167726" y="29845"/>
                  </a:lnTo>
                  <a:lnTo>
                    <a:pt x="1168971" y="20332"/>
                  </a:lnTo>
                  <a:lnTo>
                    <a:pt x="1172819" y="13335"/>
                  </a:lnTo>
                  <a:lnTo>
                    <a:pt x="1179499" y="9017"/>
                  </a:lnTo>
                  <a:lnTo>
                    <a:pt x="1189177" y="7543"/>
                  </a:lnTo>
                  <a:lnTo>
                    <a:pt x="1198854" y="9017"/>
                  </a:lnTo>
                  <a:lnTo>
                    <a:pt x="1205547" y="13335"/>
                  </a:lnTo>
                  <a:lnTo>
                    <a:pt x="1209433" y="20332"/>
                  </a:lnTo>
                  <a:lnTo>
                    <a:pt x="1210691" y="29845"/>
                  </a:lnTo>
                  <a:lnTo>
                    <a:pt x="1210691" y="7010"/>
                  </a:lnTo>
                  <a:lnTo>
                    <a:pt x="1201534" y="1714"/>
                  </a:lnTo>
                  <a:lnTo>
                    <a:pt x="1189177" y="12"/>
                  </a:lnTo>
                  <a:lnTo>
                    <a:pt x="1176820" y="1714"/>
                  </a:lnTo>
                  <a:lnTo>
                    <a:pt x="1167587" y="7048"/>
                  </a:lnTo>
                  <a:lnTo>
                    <a:pt x="1161796" y="16268"/>
                  </a:lnTo>
                  <a:lnTo>
                    <a:pt x="1159802" y="29692"/>
                  </a:lnTo>
                  <a:lnTo>
                    <a:pt x="1161796" y="43154"/>
                  </a:lnTo>
                  <a:lnTo>
                    <a:pt x="1167587" y="52412"/>
                  </a:lnTo>
                  <a:lnTo>
                    <a:pt x="1176820" y="57746"/>
                  </a:lnTo>
                  <a:lnTo>
                    <a:pt x="1189177" y="59461"/>
                  </a:lnTo>
                  <a:lnTo>
                    <a:pt x="1201534" y="57746"/>
                  </a:lnTo>
                  <a:lnTo>
                    <a:pt x="1210767" y="52412"/>
                  </a:lnTo>
                  <a:lnTo>
                    <a:pt x="1210932" y="52146"/>
                  </a:lnTo>
                  <a:lnTo>
                    <a:pt x="1216533" y="43154"/>
                  </a:lnTo>
                  <a:lnTo>
                    <a:pt x="1218539" y="29692"/>
                  </a:lnTo>
                  <a:close/>
                </a:path>
                <a:path w="1405254" h="59689" extrusionOk="0">
                  <a:moveTo>
                    <a:pt x="1309916" y="26581"/>
                  </a:moveTo>
                  <a:lnTo>
                    <a:pt x="1283576" y="26581"/>
                  </a:lnTo>
                  <a:lnTo>
                    <a:pt x="1283576" y="33578"/>
                  </a:lnTo>
                  <a:lnTo>
                    <a:pt x="1302143" y="33578"/>
                  </a:lnTo>
                  <a:lnTo>
                    <a:pt x="1302143" y="46634"/>
                  </a:lnTo>
                  <a:lnTo>
                    <a:pt x="1298727" y="52387"/>
                  </a:lnTo>
                  <a:lnTo>
                    <a:pt x="1284427" y="52387"/>
                  </a:lnTo>
                  <a:lnTo>
                    <a:pt x="1274533" y="50990"/>
                  </a:lnTo>
                  <a:lnTo>
                    <a:pt x="1268006" y="46786"/>
                  </a:lnTo>
                  <a:lnTo>
                    <a:pt x="1264399" y="39725"/>
                  </a:lnTo>
                  <a:lnTo>
                    <a:pt x="1263294" y="29768"/>
                  </a:lnTo>
                  <a:lnTo>
                    <a:pt x="1264589" y="19964"/>
                  </a:lnTo>
                  <a:lnTo>
                    <a:pt x="1268501" y="13030"/>
                  </a:lnTo>
                  <a:lnTo>
                    <a:pt x="1275118" y="8902"/>
                  </a:lnTo>
                  <a:lnTo>
                    <a:pt x="1284503" y="7543"/>
                  </a:lnTo>
                  <a:lnTo>
                    <a:pt x="1292593" y="7543"/>
                  </a:lnTo>
                  <a:lnTo>
                    <a:pt x="1297012" y="10109"/>
                  </a:lnTo>
                  <a:lnTo>
                    <a:pt x="1300518" y="13220"/>
                  </a:lnTo>
                  <a:lnTo>
                    <a:pt x="1306106" y="7467"/>
                  </a:lnTo>
                  <a:lnTo>
                    <a:pt x="1302143" y="3505"/>
                  </a:lnTo>
                  <a:lnTo>
                    <a:pt x="1295692" y="12"/>
                  </a:lnTo>
                  <a:lnTo>
                    <a:pt x="1284503" y="12"/>
                  </a:lnTo>
                  <a:lnTo>
                    <a:pt x="1272095" y="1727"/>
                  </a:lnTo>
                  <a:lnTo>
                    <a:pt x="1262976" y="7061"/>
                  </a:lnTo>
                  <a:lnTo>
                    <a:pt x="1257363" y="16294"/>
                  </a:lnTo>
                  <a:lnTo>
                    <a:pt x="1255445" y="29692"/>
                  </a:lnTo>
                  <a:lnTo>
                    <a:pt x="1256957" y="42557"/>
                  </a:lnTo>
                  <a:lnTo>
                    <a:pt x="1261859" y="51841"/>
                  </a:lnTo>
                  <a:lnTo>
                    <a:pt x="1270723" y="57480"/>
                  </a:lnTo>
                  <a:lnTo>
                    <a:pt x="1284122" y="59372"/>
                  </a:lnTo>
                  <a:lnTo>
                    <a:pt x="1297063" y="57607"/>
                  </a:lnTo>
                  <a:lnTo>
                    <a:pt x="1304937" y="52539"/>
                  </a:lnTo>
                  <a:lnTo>
                    <a:pt x="1308862" y="44488"/>
                  </a:lnTo>
                  <a:lnTo>
                    <a:pt x="1309916" y="33807"/>
                  </a:lnTo>
                  <a:lnTo>
                    <a:pt x="1309916" y="26581"/>
                  </a:lnTo>
                  <a:close/>
                </a:path>
                <a:path w="1405254" h="59689" extrusionOk="0">
                  <a:moveTo>
                    <a:pt x="1405089" y="29692"/>
                  </a:moveTo>
                  <a:lnTo>
                    <a:pt x="1403083" y="16268"/>
                  </a:lnTo>
                  <a:lnTo>
                    <a:pt x="1397622" y="7543"/>
                  </a:lnTo>
                  <a:lnTo>
                    <a:pt x="1397317" y="7048"/>
                  </a:lnTo>
                  <a:lnTo>
                    <a:pt x="1397254" y="29845"/>
                  </a:lnTo>
                  <a:lnTo>
                    <a:pt x="1395996" y="39357"/>
                  </a:lnTo>
                  <a:lnTo>
                    <a:pt x="1392110" y="46355"/>
                  </a:lnTo>
                  <a:lnTo>
                    <a:pt x="1385404" y="50673"/>
                  </a:lnTo>
                  <a:lnTo>
                    <a:pt x="1375727" y="52146"/>
                  </a:lnTo>
                  <a:lnTo>
                    <a:pt x="1366050" y="50673"/>
                  </a:lnTo>
                  <a:lnTo>
                    <a:pt x="1359369" y="46355"/>
                  </a:lnTo>
                  <a:lnTo>
                    <a:pt x="1355521" y="39357"/>
                  </a:lnTo>
                  <a:lnTo>
                    <a:pt x="1354277" y="29845"/>
                  </a:lnTo>
                  <a:lnTo>
                    <a:pt x="1355521" y="20332"/>
                  </a:lnTo>
                  <a:lnTo>
                    <a:pt x="1359369" y="13335"/>
                  </a:lnTo>
                  <a:lnTo>
                    <a:pt x="1366050" y="9017"/>
                  </a:lnTo>
                  <a:lnTo>
                    <a:pt x="1375727" y="7543"/>
                  </a:lnTo>
                  <a:lnTo>
                    <a:pt x="1385404" y="9017"/>
                  </a:lnTo>
                  <a:lnTo>
                    <a:pt x="1392110" y="13335"/>
                  </a:lnTo>
                  <a:lnTo>
                    <a:pt x="1395996" y="20332"/>
                  </a:lnTo>
                  <a:lnTo>
                    <a:pt x="1397254" y="29845"/>
                  </a:lnTo>
                  <a:lnTo>
                    <a:pt x="1397254" y="7023"/>
                  </a:lnTo>
                  <a:lnTo>
                    <a:pt x="1388084" y="1714"/>
                  </a:lnTo>
                  <a:lnTo>
                    <a:pt x="1375727" y="12"/>
                  </a:lnTo>
                  <a:lnTo>
                    <a:pt x="1363370" y="1714"/>
                  </a:lnTo>
                  <a:lnTo>
                    <a:pt x="1354137" y="7048"/>
                  </a:lnTo>
                  <a:lnTo>
                    <a:pt x="1348346" y="16268"/>
                  </a:lnTo>
                  <a:lnTo>
                    <a:pt x="1346352" y="29692"/>
                  </a:lnTo>
                  <a:lnTo>
                    <a:pt x="1348346" y="43154"/>
                  </a:lnTo>
                  <a:lnTo>
                    <a:pt x="1354137" y="52412"/>
                  </a:lnTo>
                  <a:lnTo>
                    <a:pt x="1363370" y="57746"/>
                  </a:lnTo>
                  <a:lnTo>
                    <a:pt x="1375727" y="59461"/>
                  </a:lnTo>
                  <a:lnTo>
                    <a:pt x="1388084" y="57746"/>
                  </a:lnTo>
                  <a:lnTo>
                    <a:pt x="1397317" y="52412"/>
                  </a:lnTo>
                  <a:lnTo>
                    <a:pt x="1397482" y="52146"/>
                  </a:lnTo>
                  <a:lnTo>
                    <a:pt x="1403083" y="43154"/>
                  </a:lnTo>
                  <a:lnTo>
                    <a:pt x="1405089" y="2969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26"/>
          <p:cNvGrpSpPr/>
          <p:nvPr/>
        </p:nvGrpSpPr>
        <p:grpSpPr>
          <a:xfrm>
            <a:off x="6630226" y="4734987"/>
            <a:ext cx="1732775" cy="456837"/>
            <a:chOff x="8395846" y="7383073"/>
            <a:chExt cx="2701845" cy="712326"/>
          </a:xfrm>
        </p:grpSpPr>
        <p:pic>
          <p:nvPicPr>
            <p:cNvPr id="1532" name="Google Shape;153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95846" y="7383073"/>
              <a:ext cx="686558" cy="712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3" name="Google Shape;1533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86735" y="7563611"/>
              <a:ext cx="2010956" cy="3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4" name="Google Shape;1534;p26"/>
            <p:cNvSpPr/>
            <p:nvPr/>
          </p:nvSpPr>
          <p:spPr>
            <a:xfrm>
              <a:off x="9389668" y="7927403"/>
              <a:ext cx="1405255" cy="59690"/>
            </a:xfrm>
            <a:custGeom>
              <a:avLst/>
              <a:gdLst/>
              <a:ahLst/>
              <a:cxnLst/>
              <a:rect l="l" t="t" r="r" b="b"/>
              <a:pathLst>
                <a:path w="1405254" h="59690" extrusionOk="0">
                  <a:moveTo>
                    <a:pt x="53924" y="927"/>
                  </a:moveTo>
                  <a:lnTo>
                    <a:pt x="45694" y="927"/>
                  </a:lnTo>
                  <a:lnTo>
                    <a:pt x="27038" y="49022"/>
                  </a:lnTo>
                  <a:lnTo>
                    <a:pt x="8242" y="927"/>
                  </a:lnTo>
                  <a:lnTo>
                    <a:pt x="0" y="927"/>
                  </a:lnTo>
                  <a:lnTo>
                    <a:pt x="22923" y="58889"/>
                  </a:lnTo>
                  <a:lnTo>
                    <a:pt x="30924" y="58889"/>
                  </a:lnTo>
                  <a:lnTo>
                    <a:pt x="53924" y="927"/>
                  </a:lnTo>
                  <a:close/>
                </a:path>
                <a:path w="1405254" h="59690" extrusionOk="0">
                  <a:moveTo>
                    <a:pt x="136512" y="58508"/>
                  </a:moveTo>
                  <a:lnTo>
                    <a:pt x="131686" y="46393"/>
                  </a:lnTo>
                  <a:lnTo>
                    <a:pt x="128816" y="39166"/>
                  </a:lnTo>
                  <a:lnTo>
                    <a:pt x="120904" y="19304"/>
                  </a:lnTo>
                  <a:lnTo>
                    <a:pt x="120904" y="39166"/>
                  </a:lnTo>
                  <a:lnTo>
                    <a:pt x="97586" y="39166"/>
                  </a:lnTo>
                  <a:lnTo>
                    <a:pt x="109245" y="9944"/>
                  </a:lnTo>
                  <a:lnTo>
                    <a:pt x="120904" y="39166"/>
                  </a:lnTo>
                  <a:lnTo>
                    <a:pt x="120904" y="19304"/>
                  </a:lnTo>
                  <a:lnTo>
                    <a:pt x="117182" y="9944"/>
                  </a:lnTo>
                  <a:lnTo>
                    <a:pt x="113436" y="546"/>
                  </a:lnTo>
                  <a:lnTo>
                    <a:pt x="105435" y="546"/>
                  </a:lnTo>
                  <a:lnTo>
                    <a:pt x="82359" y="58508"/>
                  </a:lnTo>
                  <a:lnTo>
                    <a:pt x="90208" y="58508"/>
                  </a:lnTo>
                  <a:lnTo>
                    <a:pt x="94945" y="46393"/>
                  </a:lnTo>
                  <a:lnTo>
                    <a:pt x="123698" y="46393"/>
                  </a:lnTo>
                  <a:lnTo>
                    <a:pt x="128435" y="58508"/>
                  </a:lnTo>
                  <a:lnTo>
                    <a:pt x="136512" y="58508"/>
                  </a:lnTo>
                  <a:close/>
                </a:path>
                <a:path w="1405254" h="59690" extrusionOk="0">
                  <a:moveTo>
                    <a:pt x="234492" y="927"/>
                  </a:moveTo>
                  <a:lnTo>
                    <a:pt x="224396" y="927"/>
                  </a:lnTo>
                  <a:lnTo>
                    <a:pt x="204889" y="47472"/>
                  </a:lnTo>
                  <a:lnTo>
                    <a:pt x="185470" y="927"/>
                  </a:lnTo>
                  <a:lnTo>
                    <a:pt x="175209" y="927"/>
                  </a:lnTo>
                  <a:lnTo>
                    <a:pt x="175209" y="58508"/>
                  </a:lnTo>
                  <a:lnTo>
                    <a:pt x="182753" y="58508"/>
                  </a:lnTo>
                  <a:lnTo>
                    <a:pt x="182753" y="14135"/>
                  </a:lnTo>
                  <a:lnTo>
                    <a:pt x="201472" y="58508"/>
                  </a:lnTo>
                  <a:lnTo>
                    <a:pt x="208000" y="58508"/>
                  </a:lnTo>
                  <a:lnTo>
                    <a:pt x="226809" y="14058"/>
                  </a:lnTo>
                  <a:lnTo>
                    <a:pt x="226809" y="58508"/>
                  </a:lnTo>
                  <a:lnTo>
                    <a:pt x="234492" y="58508"/>
                  </a:lnTo>
                  <a:lnTo>
                    <a:pt x="234492" y="927"/>
                  </a:lnTo>
                  <a:close/>
                </a:path>
                <a:path w="1405254" h="59690" extrusionOk="0">
                  <a:moveTo>
                    <a:pt x="333413" y="29679"/>
                  </a:moveTo>
                  <a:lnTo>
                    <a:pt x="331406" y="16256"/>
                  </a:lnTo>
                  <a:lnTo>
                    <a:pt x="325932" y="7531"/>
                  </a:lnTo>
                  <a:lnTo>
                    <a:pt x="325628" y="7035"/>
                  </a:lnTo>
                  <a:lnTo>
                    <a:pt x="325551" y="29832"/>
                  </a:lnTo>
                  <a:lnTo>
                    <a:pt x="324294" y="39344"/>
                  </a:lnTo>
                  <a:lnTo>
                    <a:pt x="320408" y="46342"/>
                  </a:lnTo>
                  <a:lnTo>
                    <a:pt x="313715" y="50660"/>
                  </a:lnTo>
                  <a:lnTo>
                    <a:pt x="304038" y="52133"/>
                  </a:lnTo>
                  <a:lnTo>
                    <a:pt x="294360" y="50660"/>
                  </a:lnTo>
                  <a:lnTo>
                    <a:pt x="287680" y="46342"/>
                  </a:lnTo>
                  <a:lnTo>
                    <a:pt x="283832" y="39344"/>
                  </a:lnTo>
                  <a:lnTo>
                    <a:pt x="282587" y="29832"/>
                  </a:lnTo>
                  <a:lnTo>
                    <a:pt x="283832" y="20320"/>
                  </a:lnTo>
                  <a:lnTo>
                    <a:pt x="287680" y="13322"/>
                  </a:lnTo>
                  <a:lnTo>
                    <a:pt x="294360" y="9004"/>
                  </a:lnTo>
                  <a:lnTo>
                    <a:pt x="304038" y="7531"/>
                  </a:lnTo>
                  <a:lnTo>
                    <a:pt x="313715" y="9004"/>
                  </a:lnTo>
                  <a:lnTo>
                    <a:pt x="320408" y="13322"/>
                  </a:lnTo>
                  <a:lnTo>
                    <a:pt x="324294" y="20320"/>
                  </a:lnTo>
                  <a:lnTo>
                    <a:pt x="325551" y="29832"/>
                  </a:lnTo>
                  <a:lnTo>
                    <a:pt x="325551" y="6997"/>
                  </a:lnTo>
                  <a:lnTo>
                    <a:pt x="316395" y="1714"/>
                  </a:lnTo>
                  <a:lnTo>
                    <a:pt x="304038" y="0"/>
                  </a:lnTo>
                  <a:lnTo>
                    <a:pt x="291680" y="1714"/>
                  </a:lnTo>
                  <a:lnTo>
                    <a:pt x="282435" y="7035"/>
                  </a:lnTo>
                  <a:lnTo>
                    <a:pt x="276656" y="16256"/>
                  </a:lnTo>
                  <a:lnTo>
                    <a:pt x="274662" y="29679"/>
                  </a:lnTo>
                  <a:lnTo>
                    <a:pt x="276656" y="43154"/>
                  </a:lnTo>
                  <a:lnTo>
                    <a:pt x="282435" y="52400"/>
                  </a:lnTo>
                  <a:lnTo>
                    <a:pt x="291680" y="57734"/>
                  </a:lnTo>
                  <a:lnTo>
                    <a:pt x="304038" y="59448"/>
                  </a:lnTo>
                  <a:lnTo>
                    <a:pt x="316395" y="57734"/>
                  </a:lnTo>
                  <a:lnTo>
                    <a:pt x="325628" y="52400"/>
                  </a:lnTo>
                  <a:lnTo>
                    <a:pt x="325793" y="52133"/>
                  </a:lnTo>
                  <a:lnTo>
                    <a:pt x="331406" y="43154"/>
                  </a:lnTo>
                  <a:lnTo>
                    <a:pt x="333413" y="29679"/>
                  </a:lnTo>
                  <a:close/>
                </a:path>
                <a:path w="1405254" h="59690" extrusionOk="0">
                  <a:moveTo>
                    <a:pt x="417245" y="41960"/>
                  </a:moveTo>
                  <a:lnTo>
                    <a:pt x="385229" y="23622"/>
                  </a:lnTo>
                  <a:lnTo>
                    <a:pt x="379552" y="22377"/>
                  </a:lnTo>
                  <a:lnTo>
                    <a:pt x="379552" y="9791"/>
                  </a:lnTo>
                  <a:lnTo>
                    <a:pt x="383438" y="7226"/>
                  </a:lnTo>
                  <a:lnTo>
                    <a:pt x="399846" y="7226"/>
                  </a:lnTo>
                  <a:lnTo>
                    <a:pt x="406133" y="9093"/>
                  </a:lnTo>
                  <a:lnTo>
                    <a:pt x="410095" y="11734"/>
                  </a:lnTo>
                  <a:lnTo>
                    <a:pt x="414362" y="5283"/>
                  </a:lnTo>
                  <a:lnTo>
                    <a:pt x="409790" y="2260"/>
                  </a:lnTo>
                  <a:lnTo>
                    <a:pt x="403098" y="0"/>
                  </a:lnTo>
                  <a:lnTo>
                    <a:pt x="393382" y="0"/>
                  </a:lnTo>
                  <a:lnTo>
                    <a:pt x="383946" y="863"/>
                  </a:lnTo>
                  <a:lnTo>
                    <a:pt x="377190" y="3657"/>
                  </a:lnTo>
                  <a:lnTo>
                    <a:pt x="373138" y="8623"/>
                  </a:lnTo>
                  <a:lnTo>
                    <a:pt x="371792" y="16014"/>
                  </a:lnTo>
                  <a:lnTo>
                    <a:pt x="373278" y="23317"/>
                  </a:lnTo>
                  <a:lnTo>
                    <a:pt x="377558" y="27876"/>
                  </a:lnTo>
                  <a:lnTo>
                    <a:pt x="384302" y="30607"/>
                  </a:lnTo>
                  <a:lnTo>
                    <a:pt x="393230" y="32410"/>
                  </a:lnTo>
                  <a:lnTo>
                    <a:pt x="403186" y="34036"/>
                  </a:lnTo>
                  <a:lnTo>
                    <a:pt x="409473" y="35204"/>
                  </a:lnTo>
                  <a:lnTo>
                    <a:pt x="409473" y="49339"/>
                  </a:lnTo>
                  <a:lnTo>
                    <a:pt x="405041" y="52374"/>
                  </a:lnTo>
                  <a:lnTo>
                    <a:pt x="386321" y="52374"/>
                  </a:lnTo>
                  <a:lnTo>
                    <a:pt x="379399" y="50736"/>
                  </a:lnTo>
                  <a:lnTo>
                    <a:pt x="372719" y="46393"/>
                  </a:lnTo>
                  <a:lnTo>
                    <a:pt x="368757" y="52451"/>
                  </a:lnTo>
                  <a:lnTo>
                    <a:pt x="374319" y="55549"/>
                  </a:lnTo>
                  <a:lnTo>
                    <a:pt x="380301" y="57670"/>
                  </a:lnTo>
                  <a:lnTo>
                    <a:pt x="386702" y="58889"/>
                  </a:lnTo>
                  <a:lnTo>
                    <a:pt x="393547" y="59283"/>
                  </a:lnTo>
                  <a:lnTo>
                    <a:pt x="404253" y="58191"/>
                  </a:lnTo>
                  <a:lnTo>
                    <a:pt x="411619" y="54927"/>
                  </a:lnTo>
                  <a:lnTo>
                    <a:pt x="415874" y="49517"/>
                  </a:lnTo>
                  <a:lnTo>
                    <a:pt x="417245" y="41960"/>
                  </a:lnTo>
                  <a:close/>
                </a:path>
                <a:path w="1405254" h="59690" extrusionOk="0">
                  <a:moveTo>
                    <a:pt x="555853" y="927"/>
                  </a:moveTo>
                  <a:lnTo>
                    <a:pt x="547611" y="927"/>
                  </a:lnTo>
                  <a:lnTo>
                    <a:pt x="528967" y="49022"/>
                  </a:lnTo>
                  <a:lnTo>
                    <a:pt x="510159" y="927"/>
                  </a:lnTo>
                  <a:lnTo>
                    <a:pt x="501929" y="927"/>
                  </a:lnTo>
                  <a:lnTo>
                    <a:pt x="524852" y="58889"/>
                  </a:lnTo>
                  <a:lnTo>
                    <a:pt x="532853" y="58889"/>
                  </a:lnTo>
                  <a:lnTo>
                    <a:pt x="555853" y="927"/>
                  </a:lnTo>
                  <a:close/>
                </a:path>
                <a:path w="1405254" h="59690" extrusionOk="0">
                  <a:moveTo>
                    <a:pt x="602932" y="927"/>
                  </a:moveTo>
                  <a:lnTo>
                    <a:pt x="595172" y="927"/>
                  </a:lnTo>
                  <a:lnTo>
                    <a:pt x="595172" y="58508"/>
                  </a:lnTo>
                  <a:lnTo>
                    <a:pt x="602932" y="58508"/>
                  </a:lnTo>
                  <a:lnTo>
                    <a:pt x="602932" y="927"/>
                  </a:lnTo>
                  <a:close/>
                </a:path>
                <a:path w="1405254" h="59690" extrusionOk="0">
                  <a:moveTo>
                    <a:pt x="692899" y="18338"/>
                  </a:moveTo>
                  <a:lnTo>
                    <a:pt x="691794" y="10871"/>
                  </a:lnTo>
                  <a:lnTo>
                    <a:pt x="690105" y="8229"/>
                  </a:lnTo>
                  <a:lnTo>
                    <a:pt x="688276" y="5410"/>
                  </a:lnTo>
                  <a:lnTo>
                    <a:pt x="684987" y="3657"/>
                  </a:lnTo>
                  <a:lnTo>
                    <a:pt x="684987" y="10401"/>
                  </a:lnTo>
                  <a:lnTo>
                    <a:pt x="684987" y="26885"/>
                  </a:lnTo>
                  <a:lnTo>
                    <a:pt x="680478" y="29133"/>
                  </a:lnTo>
                  <a:lnTo>
                    <a:pt x="654748" y="29133"/>
                  </a:lnTo>
                  <a:lnTo>
                    <a:pt x="654748" y="8229"/>
                  </a:lnTo>
                  <a:lnTo>
                    <a:pt x="680631" y="8229"/>
                  </a:lnTo>
                  <a:lnTo>
                    <a:pt x="684987" y="10401"/>
                  </a:lnTo>
                  <a:lnTo>
                    <a:pt x="684987" y="3657"/>
                  </a:lnTo>
                  <a:lnTo>
                    <a:pt x="682028" y="2057"/>
                  </a:lnTo>
                  <a:lnTo>
                    <a:pt x="672706" y="927"/>
                  </a:lnTo>
                  <a:lnTo>
                    <a:pt x="647065" y="927"/>
                  </a:lnTo>
                  <a:lnTo>
                    <a:pt x="647065" y="58508"/>
                  </a:lnTo>
                  <a:lnTo>
                    <a:pt x="654748" y="58508"/>
                  </a:lnTo>
                  <a:lnTo>
                    <a:pt x="654748" y="36360"/>
                  </a:lnTo>
                  <a:lnTo>
                    <a:pt x="670839" y="36360"/>
                  </a:lnTo>
                  <a:lnTo>
                    <a:pt x="683653" y="58508"/>
                  </a:lnTo>
                  <a:lnTo>
                    <a:pt x="692048" y="58508"/>
                  </a:lnTo>
                  <a:lnTo>
                    <a:pt x="679310" y="36360"/>
                  </a:lnTo>
                  <a:lnTo>
                    <a:pt x="678992" y="35814"/>
                  </a:lnTo>
                  <a:lnTo>
                    <a:pt x="688936" y="34036"/>
                  </a:lnTo>
                  <a:lnTo>
                    <a:pt x="691984" y="29133"/>
                  </a:lnTo>
                  <a:lnTo>
                    <a:pt x="692899" y="27660"/>
                  </a:lnTo>
                  <a:lnTo>
                    <a:pt x="692899" y="18338"/>
                  </a:lnTo>
                  <a:close/>
                </a:path>
                <a:path w="1405254" h="59690" extrusionOk="0">
                  <a:moveTo>
                    <a:pt x="782180" y="58508"/>
                  </a:moveTo>
                  <a:lnTo>
                    <a:pt x="777354" y="46393"/>
                  </a:lnTo>
                  <a:lnTo>
                    <a:pt x="774484" y="39166"/>
                  </a:lnTo>
                  <a:lnTo>
                    <a:pt x="766572" y="19304"/>
                  </a:lnTo>
                  <a:lnTo>
                    <a:pt x="766572" y="39166"/>
                  </a:lnTo>
                  <a:lnTo>
                    <a:pt x="743254" y="39166"/>
                  </a:lnTo>
                  <a:lnTo>
                    <a:pt x="754913" y="9944"/>
                  </a:lnTo>
                  <a:lnTo>
                    <a:pt x="766572" y="39166"/>
                  </a:lnTo>
                  <a:lnTo>
                    <a:pt x="766572" y="19304"/>
                  </a:lnTo>
                  <a:lnTo>
                    <a:pt x="762850" y="9944"/>
                  </a:lnTo>
                  <a:lnTo>
                    <a:pt x="759104" y="546"/>
                  </a:lnTo>
                  <a:lnTo>
                    <a:pt x="751103" y="546"/>
                  </a:lnTo>
                  <a:lnTo>
                    <a:pt x="728027" y="58508"/>
                  </a:lnTo>
                  <a:lnTo>
                    <a:pt x="735876" y="58508"/>
                  </a:lnTo>
                  <a:lnTo>
                    <a:pt x="740613" y="46393"/>
                  </a:lnTo>
                  <a:lnTo>
                    <a:pt x="769366" y="46393"/>
                  </a:lnTo>
                  <a:lnTo>
                    <a:pt x="774103" y="58508"/>
                  </a:lnTo>
                  <a:lnTo>
                    <a:pt x="782180" y="58508"/>
                  </a:lnTo>
                  <a:close/>
                </a:path>
                <a:path w="1405254" h="59690" extrusionOk="0">
                  <a:moveTo>
                    <a:pt x="866711" y="18338"/>
                  </a:moveTo>
                  <a:lnTo>
                    <a:pt x="865606" y="10871"/>
                  </a:lnTo>
                  <a:lnTo>
                    <a:pt x="863917" y="8229"/>
                  </a:lnTo>
                  <a:lnTo>
                    <a:pt x="862088" y="5410"/>
                  </a:lnTo>
                  <a:lnTo>
                    <a:pt x="858799" y="3657"/>
                  </a:lnTo>
                  <a:lnTo>
                    <a:pt x="858799" y="10401"/>
                  </a:lnTo>
                  <a:lnTo>
                    <a:pt x="858799" y="26885"/>
                  </a:lnTo>
                  <a:lnTo>
                    <a:pt x="854290" y="29133"/>
                  </a:lnTo>
                  <a:lnTo>
                    <a:pt x="828573" y="29133"/>
                  </a:lnTo>
                  <a:lnTo>
                    <a:pt x="828573" y="8229"/>
                  </a:lnTo>
                  <a:lnTo>
                    <a:pt x="854443" y="8229"/>
                  </a:lnTo>
                  <a:lnTo>
                    <a:pt x="858799" y="10401"/>
                  </a:lnTo>
                  <a:lnTo>
                    <a:pt x="858799" y="3657"/>
                  </a:lnTo>
                  <a:lnTo>
                    <a:pt x="855840" y="2057"/>
                  </a:lnTo>
                  <a:lnTo>
                    <a:pt x="846518" y="927"/>
                  </a:lnTo>
                  <a:lnTo>
                    <a:pt x="820877" y="927"/>
                  </a:lnTo>
                  <a:lnTo>
                    <a:pt x="820877" y="58508"/>
                  </a:lnTo>
                  <a:lnTo>
                    <a:pt x="828573" y="58508"/>
                  </a:lnTo>
                  <a:lnTo>
                    <a:pt x="828573" y="36360"/>
                  </a:lnTo>
                  <a:lnTo>
                    <a:pt x="844651" y="36360"/>
                  </a:lnTo>
                  <a:lnTo>
                    <a:pt x="857465" y="58508"/>
                  </a:lnTo>
                  <a:lnTo>
                    <a:pt x="865860" y="58508"/>
                  </a:lnTo>
                  <a:lnTo>
                    <a:pt x="853122" y="36360"/>
                  </a:lnTo>
                  <a:lnTo>
                    <a:pt x="852805" y="35814"/>
                  </a:lnTo>
                  <a:lnTo>
                    <a:pt x="862749" y="34036"/>
                  </a:lnTo>
                  <a:lnTo>
                    <a:pt x="865797" y="29133"/>
                  </a:lnTo>
                  <a:lnTo>
                    <a:pt x="866711" y="27660"/>
                  </a:lnTo>
                  <a:lnTo>
                    <a:pt x="866711" y="18338"/>
                  </a:lnTo>
                  <a:close/>
                </a:path>
                <a:path w="1405254" h="59690" extrusionOk="0">
                  <a:moveTo>
                    <a:pt x="1011936" y="29679"/>
                  </a:moveTo>
                  <a:lnTo>
                    <a:pt x="1009942" y="16256"/>
                  </a:lnTo>
                  <a:lnTo>
                    <a:pt x="1004468" y="7531"/>
                  </a:lnTo>
                  <a:lnTo>
                    <a:pt x="1004163" y="7035"/>
                  </a:lnTo>
                  <a:lnTo>
                    <a:pt x="1004087" y="29832"/>
                  </a:lnTo>
                  <a:lnTo>
                    <a:pt x="1002830" y="39344"/>
                  </a:lnTo>
                  <a:lnTo>
                    <a:pt x="998956" y="46342"/>
                  </a:lnTo>
                  <a:lnTo>
                    <a:pt x="992263" y="50660"/>
                  </a:lnTo>
                  <a:lnTo>
                    <a:pt x="982573" y="52133"/>
                  </a:lnTo>
                  <a:lnTo>
                    <a:pt x="972896" y="50660"/>
                  </a:lnTo>
                  <a:lnTo>
                    <a:pt x="966228" y="46342"/>
                  </a:lnTo>
                  <a:lnTo>
                    <a:pt x="962367" y="39344"/>
                  </a:lnTo>
                  <a:lnTo>
                    <a:pt x="961123" y="29832"/>
                  </a:lnTo>
                  <a:lnTo>
                    <a:pt x="962367" y="20320"/>
                  </a:lnTo>
                  <a:lnTo>
                    <a:pt x="966228" y="13322"/>
                  </a:lnTo>
                  <a:lnTo>
                    <a:pt x="972896" y="9004"/>
                  </a:lnTo>
                  <a:lnTo>
                    <a:pt x="982573" y="7531"/>
                  </a:lnTo>
                  <a:lnTo>
                    <a:pt x="992263" y="9004"/>
                  </a:lnTo>
                  <a:lnTo>
                    <a:pt x="998956" y="13322"/>
                  </a:lnTo>
                  <a:lnTo>
                    <a:pt x="1002830" y="20320"/>
                  </a:lnTo>
                  <a:lnTo>
                    <a:pt x="1004087" y="29832"/>
                  </a:lnTo>
                  <a:lnTo>
                    <a:pt x="1004087" y="6997"/>
                  </a:lnTo>
                  <a:lnTo>
                    <a:pt x="994930" y="1714"/>
                  </a:lnTo>
                  <a:lnTo>
                    <a:pt x="982573" y="0"/>
                  </a:lnTo>
                  <a:lnTo>
                    <a:pt x="970203" y="1714"/>
                  </a:lnTo>
                  <a:lnTo>
                    <a:pt x="960970" y="7035"/>
                  </a:lnTo>
                  <a:lnTo>
                    <a:pt x="955192" y="16256"/>
                  </a:lnTo>
                  <a:lnTo>
                    <a:pt x="953198" y="29679"/>
                  </a:lnTo>
                  <a:lnTo>
                    <a:pt x="955192" y="43154"/>
                  </a:lnTo>
                  <a:lnTo>
                    <a:pt x="960970" y="52400"/>
                  </a:lnTo>
                  <a:lnTo>
                    <a:pt x="970203" y="57734"/>
                  </a:lnTo>
                  <a:lnTo>
                    <a:pt x="982573" y="59448"/>
                  </a:lnTo>
                  <a:lnTo>
                    <a:pt x="994930" y="57734"/>
                  </a:lnTo>
                  <a:lnTo>
                    <a:pt x="1004163" y="52400"/>
                  </a:lnTo>
                  <a:lnTo>
                    <a:pt x="1004328" y="52133"/>
                  </a:lnTo>
                  <a:lnTo>
                    <a:pt x="1009942" y="43154"/>
                  </a:lnTo>
                  <a:lnTo>
                    <a:pt x="1011936" y="29679"/>
                  </a:lnTo>
                  <a:close/>
                </a:path>
                <a:path w="1405254" h="59690" extrusionOk="0">
                  <a:moveTo>
                    <a:pt x="1120013" y="927"/>
                  </a:moveTo>
                  <a:lnTo>
                    <a:pt x="1112240" y="927"/>
                  </a:lnTo>
                  <a:lnTo>
                    <a:pt x="1112240" y="48323"/>
                  </a:lnTo>
                  <a:lnTo>
                    <a:pt x="1109522" y="51282"/>
                  </a:lnTo>
                  <a:lnTo>
                    <a:pt x="1096162" y="51282"/>
                  </a:lnTo>
                  <a:lnTo>
                    <a:pt x="1096162" y="58508"/>
                  </a:lnTo>
                  <a:lnTo>
                    <a:pt x="1098410" y="58585"/>
                  </a:lnTo>
                  <a:lnTo>
                    <a:pt x="1113802" y="58585"/>
                  </a:lnTo>
                  <a:lnTo>
                    <a:pt x="1120013" y="54305"/>
                  </a:lnTo>
                  <a:lnTo>
                    <a:pt x="1120013" y="927"/>
                  </a:lnTo>
                  <a:close/>
                </a:path>
                <a:path w="1405254" h="59690" extrusionOk="0">
                  <a:moveTo>
                    <a:pt x="1218539" y="29679"/>
                  </a:moveTo>
                  <a:lnTo>
                    <a:pt x="1216533" y="16256"/>
                  </a:lnTo>
                  <a:lnTo>
                    <a:pt x="1211072" y="7531"/>
                  </a:lnTo>
                  <a:lnTo>
                    <a:pt x="1210754" y="7035"/>
                  </a:lnTo>
                  <a:lnTo>
                    <a:pt x="1210691" y="29832"/>
                  </a:lnTo>
                  <a:lnTo>
                    <a:pt x="1209433" y="39344"/>
                  </a:lnTo>
                  <a:lnTo>
                    <a:pt x="1205547" y="46342"/>
                  </a:lnTo>
                  <a:lnTo>
                    <a:pt x="1198854" y="50660"/>
                  </a:lnTo>
                  <a:lnTo>
                    <a:pt x="1189164" y="52133"/>
                  </a:lnTo>
                  <a:lnTo>
                    <a:pt x="1179487" y="50660"/>
                  </a:lnTo>
                  <a:lnTo>
                    <a:pt x="1172819" y="46342"/>
                  </a:lnTo>
                  <a:lnTo>
                    <a:pt x="1168958" y="39344"/>
                  </a:lnTo>
                  <a:lnTo>
                    <a:pt x="1167726" y="29832"/>
                  </a:lnTo>
                  <a:lnTo>
                    <a:pt x="1168958" y="20320"/>
                  </a:lnTo>
                  <a:lnTo>
                    <a:pt x="1172819" y="13322"/>
                  </a:lnTo>
                  <a:lnTo>
                    <a:pt x="1179487" y="9004"/>
                  </a:lnTo>
                  <a:lnTo>
                    <a:pt x="1189164" y="7531"/>
                  </a:lnTo>
                  <a:lnTo>
                    <a:pt x="1198854" y="9004"/>
                  </a:lnTo>
                  <a:lnTo>
                    <a:pt x="1205547" y="13322"/>
                  </a:lnTo>
                  <a:lnTo>
                    <a:pt x="1209433" y="20320"/>
                  </a:lnTo>
                  <a:lnTo>
                    <a:pt x="1210691" y="29832"/>
                  </a:lnTo>
                  <a:lnTo>
                    <a:pt x="1210691" y="7010"/>
                  </a:lnTo>
                  <a:lnTo>
                    <a:pt x="1201521" y="1714"/>
                  </a:lnTo>
                  <a:lnTo>
                    <a:pt x="1189164" y="0"/>
                  </a:lnTo>
                  <a:lnTo>
                    <a:pt x="1176807" y="1714"/>
                  </a:lnTo>
                  <a:lnTo>
                    <a:pt x="1167574" y="7035"/>
                  </a:lnTo>
                  <a:lnTo>
                    <a:pt x="1161796" y="16256"/>
                  </a:lnTo>
                  <a:lnTo>
                    <a:pt x="1159802" y="29679"/>
                  </a:lnTo>
                  <a:lnTo>
                    <a:pt x="1161796" y="43154"/>
                  </a:lnTo>
                  <a:lnTo>
                    <a:pt x="1167574" y="52400"/>
                  </a:lnTo>
                  <a:lnTo>
                    <a:pt x="1176807" y="57734"/>
                  </a:lnTo>
                  <a:lnTo>
                    <a:pt x="1189164" y="59448"/>
                  </a:lnTo>
                  <a:lnTo>
                    <a:pt x="1201521" y="57734"/>
                  </a:lnTo>
                  <a:lnTo>
                    <a:pt x="1210754" y="52400"/>
                  </a:lnTo>
                  <a:lnTo>
                    <a:pt x="1210919" y="52133"/>
                  </a:lnTo>
                  <a:lnTo>
                    <a:pt x="1216533" y="43154"/>
                  </a:lnTo>
                  <a:lnTo>
                    <a:pt x="1218539" y="29679"/>
                  </a:lnTo>
                  <a:close/>
                </a:path>
                <a:path w="1405254" h="59690" extrusionOk="0">
                  <a:moveTo>
                    <a:pt x="1309916" y="26568"/>
                  </a:moveTo>
                  <a:lnTo>
                    <a:pt x="1283576" y="26568"/>
                  </a:lnTo>
                  <a:lnTo>
                    <a:pt x="1283576" y="33566"/>
                  </a:lnTo>
                  <a:lnTo>
                    <a:pt x="1302143" y="33566"/>
                  </a:lnTo>
                  <a:lnTo>
                    <a:pt x="1302143" y="46621"/>
                  </a:lnTo>
                  <a:lnTo>
                    <a:pt x="1298727" y="52374"/>
                  </a:lnTo>
                  <a:lnTo>
                    <a:pt x="1284427" y="52374"/>
                  </a:lnTo>
                  <a:lnTo>
                    <a:pt x="1274533" y="50977"/>
                  </a:lnTo>
                  <a:lnTo>
                    <a:pt x="1267993" y="46774"/>
                  </a:lnTo>
                  <a:lnTo>
                    <a:pt x="1264399" y="39712"/>
                  </a:lnTo>
                  <a:lnTo>
                    <a:pt x="1263294" y="29756"/>
                  </a:lnTo>
                  <a:lnTo>
                    <a:pt x="1264577" y="19951"/>
                  </a:lnTo>
                  <a:lnTo>
                    <a:pt x="1268501" y="13017"/>
                  </a:lnTo>
                  <a:lnTo>
                    <a:pt x="1275118" y="8890"/>
                  </a:lnTo>
                  <a:lnTo>
                    <a:pt x="1284503" y="7531"/>
                  </a:lnTo>
                  <a:lnTo>
                    <a:pt x="1292593" y="7531"/>
                  </a:lnTo>
                  <a:lnTo>
                    <a:pt x="1297012" y="10096"/>
                  </a:lnTo>
                  <a:lnTo>
                    <a:pt x="1300518" y="13208"/>
                  </a:lnTo>
                  <a:lnTo>
                    <a:pt x="1306106" y="7454"/>
                  </a:lnTo>
                  <a:lnTo>
                    <a:pt x="1302143" y="3492"/>
                  </a:lnTo>
                  <a:lnTo>
                    <a:pt x="1295692" y="0"/>
                  </a:lnTo>
                  <a:lnTo>
                    <a:pt x="1284503" y="0"/>
                  </a:lnTo>
                  <a:lnTo>
                    <a:pt x="1272095" y="1714"/>
                  </a:lnTo>
                  <a:lnTo>
                    <a:pt x="1262976" y="7061"/>
                  </a:lnTo>
                  <a:lnTo>
                    <a:pt x="1257363" y="16281"/>
                  </a:lnTo>
                  <a:lnTo>
                    <a:pt x="1255445" y="29679"/>
                  </a:lnTo>
                  <a:lnTo>
                    <a:pt x="1256944" y="42545"/>
                  </a:lnTo>
                  <a:lnTo>
                    <a:pt x="1261859" y="51828"/>
                  </a:lnTo>
                  <a:lnTo>
                    <a:pt x="1270723" y="57467"/>
                  </a:lnTo>
                  <a:lnTo>
                    <a:pt x="1284122" y="59359"/>
                  </a:lnTo>
                  <a:lnTo>
                    <a:pt x="1297063" y="57594"/>
                  </a:lnTo>
                  <a:lnTo>
                    <a:pt x="1304937" y="52514"/>
                  </a:lnTo>
                  <a:lnTo>
                    <a:pt x="1308849" y="44475"/>
                  </a:lnTo>
                  <a:lnTo>
                    <a:pt x="1309916" y="33794"/>
                  </a:lnTo>
                  <a:lnTo>
                    <a:pt x="1309916" y="26568"/>
                  </a:lnTo>
                  <a:close/>
                </a:path>
                <a:path w="1405254" h="59690" extrusionOk="0">
                  <a:moveTo>
                    <a:pt x="1405089" y="29679"/>
                  </a:moveTo>
                  <a:lnTo>
                    <a:pt x="1403083" y="16256"/>
                  </a:lnTo>
                  <a:lnTo>
                    <a:pt x="1397622" y="7531"/>
                  </a:lnTo>
                  <a:lnTo>
                    <a:pt x="1397304" y="7035"/>
                  </a:lnTo>
                  <a:lnTo>
                    <a:pt x="1397254" y="29832"/>
                  </a:lnTo>
                  <a:lnTo>
                    <a:pt x="1395996" y="39344"/>
                  </a:lnTo>
                  <a:lnTo>
                    <a:pt x="1392110" y="46342"/>
                  </a:lnTo>
                  <a:lnTo>
                    <a:pt x="1385404" y="50660"/>
                  </a:lnTo>
                  <a:lnTo>
                    <a:pt x="1375727" y="52133"/>
                  </a:lnTo>
                  <a:lnTo>
                    <a:pt x="1366037" y="50660"/>
                  </a:lnTo>
                  <a:lnTo>
                    <a:pt x="1359369" y="46342"/>
                  </a:lnTo>
                  <a:lnTo>
                    <a:pt x="1355509" y="39344"/>
                  </a:lnTo>
                  <a:lnTo>
                    <a:pt x="1354277" y="29832"/>
                  </a:lnTo>
                  <a:lnTo>
                    <a:pt x="1355509" y="20320"/>
                  </a:lnTo>
                  <a:lnTo>
                    <a:pt x="1359369" y="13322"/>
                  </a:lnTo>
                  <a:lnTo>
                    <a:pt x="1366037" y="9004"/>
                  </a:lnTo>
                  <a:lnTo>
                    <a:pt x="1375727" y="7531"/>
                  </a:lnTo>
                  <a:lnTo>
                    <a:pt x="1385404" y="9004"/>
                  </a:lnTo>
                  <a:lnTo>
                    <a:pt x="1392110" y="13322"/>
                  </a:lnTo>
                  <a:lnTo>
                    <a:pt x="1395996" y="20320"/>
                  </a:lnTo>
                  <a:lnTo>
                    <a:pt x="1397254" y="29832"/>
                  </a:lnTo>
                  <a:lnTo>
                    <a:pt x="1397254" y="7010"/>
                  </a:lnTo>
                  <a:lnTo>
                    <a:pt x="1388071" y="1714"/>
                  </a:lnTo>
                  <a:lnTo>
                    <a:pt x="1375727" y="0"/>
                  </a:lnTo>
                  <a:lnTo>
                    <a:pt x="1363357" y="1714"/>
                  </a:lnTo>
                  <a:lnTo>
                    <a:pt x="1354124" y="7035"/>
                  </a:lnTo>
                  <a:lnTo>
                    <a:pt x="1348346" y="16256"/>
                  </a:lnTo>
                  <a:lnTo>
                    <a:pt x="1346352" y="29679"/>
                  </a:lnTo>
                  <a:lnTo>
                    <a:pt x="1348346" y="43154"/>
                  </a:lnTo>
                  <a:lnTo>
                    <a:pt x="1354124" y="52400"/>
                  </a:lnTo>
                  <a:lnTo>
                    <a:pt x="1363357" y="57734"/>
                  </a:lnTo>
                  <a:lnTo>
                    <a:pt x="1375727" y="59448"/>
                  </a:lnTo>
                  <a:lnTo>
                    <a:pt x="1388071" y="57734"/>
                  </a:lnTo>
                  <a:lnTo>
                    <a:pt x="1397304" y="52400"/>
                  </a:lnTo>
                  <a:lnTo>
                    <a:pt x="1397482" y="52133"/>
                  </a:lnTo>
                  <a:lnTo>
                    <a:pt x="1403083" y="43154"/>
                  </a:lnTo>
                  <a:lnTo>
                    <a:pt x="1405089" y="29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5" name="Google Shape;1535;p26"/>
          <p:cNvSpPr txBox="1"/>
          <p:nvPr/>
        </p:nvSpPr>
        <p:spPr>
          <a:xfrm>
            <a:off x="1583890" y="664222"/>
            <a:ext cx="3423706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3D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CONJUNTA HORIZONTAL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6" name="Google Shape;1536;p26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7" name="Google Shape;1537;p26"/>
          <p:cNvSpPr/>
          <p:nvPr/>
        </p:nvSpPr>
        <p:spPr>
          <a:xfrm>
            <a:off x="3500266" y="3601711"/>
            <a:ext cx="5085671" cy="0"/>
          </a:xfrm>
          <a:custGeom>
            <a:avLst/>
            <a:gdLst/>
            <a:ahLst/>
            <a:cxnLst/>
            <a:rect l="l" t="t" r="r" b="b"/>
            <a:pathLst>
              <a:path w="7929880" h="120000" extrusionOk="0">
                <a:moveTo>
                  <a:pt x="7929791" y="0"/>
                </a:moveTo>
                <a:lnTo>
                  <a:pt x="0" y="0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26"/>
          <p:cNvSpPr txBox="1"/>
          <p:nvPr/>
        </p:nvSpPr>
        <p:spPr>
          <a:xfrm>
            <a:off x="5050661" y="1620578"/>
            <a:ext cx="2081427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MAIS DE UMA SECRETARIA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9" name="Google Shape;1539;p26"/>
          <p:cNvSpPr txBox="1"/>
          <p:nvPr/>
        </p:nvSpPr>
        <p:spPr>
          <a:xfrm>
            <a:off x="5255622" y="4093566"/>
            <a:ext cx="166726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OUTRAS MARCAS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0" name="Google Shape;1540;p26"/>
          <p:cNvSpPr txBox="1"/>
          <p:nvPr/>
        </p:nvSpPr>
        <p:spPr>
          <a:xfrm>
            <a:off x="1567856" y="6284331"/>
            <a:ext cx="153572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X = ALTURA DO “RIO DE JANEIRO”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1" name="Google Shape;1541;p26"/>
          <p:cNvSpPr txBox="1"/>
          <p:nvPr/>
        </p:nvSpPr>
        <p:spPr>
          <a:xfrm>
            <a:off x="6528752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542" name="Google Shape;1542;p26"/>
          <p:cNvGraphicFramePr/>
          <p:nvPr/>
        </p:nvGraphicFramePr>
        <p:xfrm>
          <a:off x="3618829" y="4790735"/>
          <a:ext cx="3650950" cy="536463"/>
        </p:xfrm>
        <a:graphic>
          <a:graphicData uri="http://schemas.openxmlformats.org/drawingml/2006/table">
            <a:tbl>
              <a:tblPr firstRow="1" bandRow="1">
                <a:noFill/>
                <a:tableStyleId>{C0CB97C3-304F-44CC-8228-A1601B4DA194}</a:tableStyleId>
              </a:tblPr>
              <a:tblGrid>
                <a:gridCol w="53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3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7650"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43" name="Google Shape;1543;p26"/>
          <p:cNvSpPr txBox="1"/>
          <p:nvPr/>
        </p:nvSpPr>
        <p:spPr>
          <a:xfrm>
            <a:off x="4220993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4" name="Google Shape;1544;p26"/>
          <p:cNvSpPr txBox="1"/>
          <p:nvPr/>
        </p:nvSpPr>
        <p:spPr>
          <a:xfrm>
            <a:off x="4992352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5" name="Google Shape;1545;p26"/>
          <p:cNvSpPr txBox="1"/>
          <p:nvPr/>
        </p:nvSpPr>
        <p:spPr>
          <a:xfrm>
            <a:off x="5763760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46" name="Google Shape;1546;p26"/>
          <p:cNvGrpSpPr/>
          <p:nvPr/>
        </p:nvGrpSpPr>
        <p:grpSpPr>
          <a:xfrm>
            <a:off x="6457397" y="5178563"/>
            <a:ext cx="273668" cy="59817"/>
            <a:chOff x="8126361" y="8074723"/>
            <a:chExt cx="426720" cy="93269"/>
          </a:xfrm>
        </p:grpSpPr>
        <p:sp>
          <p:nvSpPr>
            <p:cNvPr id="1547" name="Google Shape;1547;p26"/>
            <p:cNvSpPr/>
            <p:nvPr/>
          </p:nvSpPr>
          <p:spPr>
            <a:xfrm>
              <a:off x="8152510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8126361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26"/>
          <p:cNvGrpSpPr/>
          <p:nvPr/>
        </p:nvGrpSpPr>
        <p:grpSpPr>
          <a:xfrm>
            <a:off x="4014010" y="2666564"/>
            <a:ext cx="273668" cy="59817"/>
            <a:chOff x="4316488" y="4157865"/>
            <a:chExt cx="426720" cy="93269"/>
          </a:xfrm>
        </p:grpSpPr>
        <p:sp>
          <p:nvSpPr>
            <p:cNvPr id="1550" name="Google Shape;1550;p26"/>
            <p:cNvSpPr/>
            <p:nvPr/>
          </p:nvSpPr>
          <p:spPr>
            <a:xfrm>
              <a:off x="4342638" y="4173664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4316488" y="4157865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26"/>
          <p:cNvGrpSpPr/>
          <p:nvPr/>
        </p:nvGrpSpPr>
        <p:grpSpPr>
          <a:xfrm>
            <a:off x="4149631" y="5178563"/>
            <a:ext cx="273668" cy="59817"/>
            <a:chOff x="4527956" y="8074723"/>
            <a:chExt cx="426720" cy="93269"/>
          </a:xfrm>
        </p:grpSpPr>
        <p:sp>
          <p:nvSpPr>
            <p:cNvPr id="1553" name="Google Shape;1553;p26"/>
            <p:cNvSpPr/>
            <p:nvPr/>
          </p:nvSpPr>
          <p:spPr>
            <a:xfrm>
              <a:off x="4554118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4527956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26"/>
          <p:cNvGrpSpPr/>
          <p:nvPr/>
        </p:nvGrpSpPr>
        <p:grpSpPr>
          <a:xfrm>
            <a:off x="4920993" y="5178563"/>
            <a:ext cx="273668" cy="59817"/>
            <a:chOff x="5730709" y="8074723"/>
            <a:chExt cx="426720" cy="93269"/>
          </a:xfrm>
        </p:grpSpPr>
        <p:sp>
          <p:nvSpPr>
            <p:cNvPr id="1556" name="Google Shape;1556;p26"/>
            <p:cNvSpPr/>
            <p:nvPr/>
          </p:nvSpPr>
          <p:spPr>
            <a:xfrm>
              <a:off x="5756859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5730709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8" name="Google Shape;1558;p26"/>
          <p:cNvGrpSpPr/>
          <p:nvPr/>
        </p:nvGrpSpPr>
        <p:grpSpPr>
          <a:xfrm>
            <a:off x="5692404" y="5178563"/>
            <a:ext cx="273668" cy="59817"/>
            <a:chOff x="6933539" y="8074723"/>
            <a:chExt cx="426720" cy="93269"/>
          </a:xfrm>
        </p:grpSpPr>
        <p:sp>
          <p:nvSpPr>
            <p:cNvPr id="1559" name="Google Shape;1559;p26"/>
            <p:cNvSpPr/>
            <p:nvPr/>
          </p:nvSpPr>
          <p:spPr>
            <a:xfrm>
              <a:off x="6959688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6933539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26"/>
          <p:cNvGrpSpPr/>
          <p:nvPr/>
        </p:nvGrpSpPr>
        <p:grpSpPr>
          <a:xfrm>
            <a:off x="5231900" y="2666564"/>
            <a:ext cx="273668" cy="59817"/>
            <a:chOff x="6215494" y="4157865"/>
            <a:chExt cx="426720" cy="93269"/>
          </a:xfrm>
        </p:grpSpPr>
        <p:sp>
          <p:nvSpPr>
            <p:cNvPr id="1562" name="Google Shape;1562;p26"/>
            <p:cNvSpPr/>
            <p:nvPr/>
          </p:nvSpPr>
          <p:spPr>
            <a:xfrm>
              <a:off x="6241643" y="4173664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215494" y="4157865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4" name="Google Shape;1564;p26"/>
          <p:cNvSpPr txBox="1"/>
          <p:nvPr/>
        </p:nvSpPr>
        <p:spPr>
          <a:xfrm>
            <a:off x="3477096" y="2305121"/>
            <a:ext cx="554667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da  Casa Civil e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5" name="Google Shape;1565;p26"/>
          <p:cNvSpPr txBox="1"/>
          <p:nvPr/>
        </p:nvSpPr>
        <p:spPr>
          <a:xfrm>
            <a:off x="4250540" y="2305121"/>
            <a:ext cx="991641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 Desenvolvimento Social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Google Shape;1566;p26"/>
          <p:cNvSpPr txBox="1"/>
          <p:nvPr/>
        </p:nvSpPr>
        <p:spPr>
          <a:xfrm>
            <a:off x="5468427" y="2305121"/>
            <a:ext cx="873540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 Agricultura, Pecuária,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7" name="Google Shape;1567;p26"/>
          <p:cNvSpPr txBox="1"/>
          <p:nvPr/>
        </p:nvSpPr>
        <p:spPr>
          <a:xfrm>
            <a:off x="8518788" y="4897770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68" name="Google Shape;1568;p26"/>
          <p:cNvGrpSpPr/>
          <p:nvPr/>
        </p:nvGrpSpPr>
        <p:grpSpPr>
          <a:xfrm>
            <a:off x="8434268" y="4900847"/>
            <a:ext cx="59817" cy="138463"/>
            <a:chOff x="11208816" y="7641691"/>
            <a:chExt cx="93269" cy="215900"/>
          </a:xfrm>
        </p:grpSpPr>
        <p:sp>
          <p:nvSpPr>
            <p:cNvPr id="1569" name="Google Shape;1569;p26"/>
            <p:cNvSpPr/>
            <p:nvPr/>
          </p:nvSpPr>
          <p:spPr>
            <a:xfrm>
              <a:off x="11224615" y="7660703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5" extrusionOk="0">
                  <a:moveTo>
                    <a:pt x="77038" y="170522"/>
                  </a:moveTo>
                  <a:lnTo>
                    <a:pt x="0" y="170522"/>
                  </a:lnTo>
                  <a:lnTo>
                    <a:pt x="0" y="0"/>
                  </a:lnTo>
                  <a:lnTo>
                    <a:pt x="77038" y="0"/>
                  </a:lnTo>
                  <a:lnTo>
                    <a:pt x="77038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11208816" y="7641691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1" name="Google Shape;1571;p26"/>
          <p:cNvSpPr txBox="1"/>
          <p:nvPr/>
        </p:nvSpPr>
        <p:spPr>
          <a:xfrm>
            <a:off x="8995100" y="4760277"/>
            <a:ext cx="1500697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 MARCAS NÃO DEVEM TER A ALTURA  MAIOR QUE O SÍMBOLO DA MARCA DO  GOVERNO DO ESTADO DO RIO DE JANEIRO.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2" name="Google Shape;1572;p26"/>
          <p:cNvSpPr txBox="1"/>
          <p:nvPr/>
        </p:nvSpPr>
        <p:spPr>
          <a:xfrm>
            <a:off x="8995100" y="2277475"/>
            <a:ext cx="1478298" cy="4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OS NOMES DAS SECRETARIAS NÃO  DEVEM TER UMA ALTURA MAIOR QUE A  ASSINATURA DA MARCA DO GOVERNO DO  ESTADO DO RIO DE JANEIRO.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73" name="Google Shape;1573;p26"/>
          <p:cNvGrpSpPr/>
          <p:nvPr/>
        </p:nvGrpSpPr>
        <p:grpSpPr>
          <a:xfrm>
            <a:off x="3626969" y="2335097"/>
            <a:ext cx="3647690" cy="281476"/>
            <a:chOff x="3712991" y="3641022"/>
            <a:chExt cx="5687695" cy="438894"/>
          </a:xfrm>
        </p:grpSpPr>
        <p:sp>
          <p:nvSpPr>
            <p:cNvPr id="1574" name="Google Shape;1574;p26"/>
            <p:cNvSpPr/>
            <p:nvPr/>
          </p:nvSpPr>
          <p:spPr>
            <a:xfrm>
              <a:off x="3738386" y="3641022"/>
              <a:ext cx="5548630" cy="0"/>
            </a:xfrm>
            <a:custGeom>
              <a:avLst/>
              <a:gdLst/>
              <a:ahLst/>
              <a:cxnLst/>
              <a:rect l="l" t="t" r="r" b="b"/>
              <a:pathLst>
                <a:path w="5548630" h="120000" extrusionOk="0">
                  <a:moveTo>
                    <a:pt x="0" y="0"/>
                  </a:moveTo>
                  <a:lnTo>
                    <a:pt x="5548566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712991" y="3641022"/>
              <a:ext cx="5586730" cy="0"/>
            </a:xfrm>
            <a:custGeom>
              <a:avLst/>
              <a:gdLst/>
              <a:ahLst/>
              <a:cxnLst/>
              <a:rect l="l" t="t" r="r" b="b"/>
              <a:pathLst>
                <a:path w="5586730" h="120000" extrusionOk="0">
                  <a:moveTo>
                    <a:pt x="0" y="0"/>
                  </a:moveTo>
                  <a:lnTo>
                    <a:pt x="0" y="0"/>
                  </a:lnTo>
                </a:path>
                <a:path w="5586730" h="120000" extrusionOk="0">
                  <a:moveTo>
                    <a:pt x="5586653" y="0"/>
                  </a:moveTo>
                  <a:lnTo>
                    <a:pt x="5586653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712991" y="4079916"/>
              <a:ext cx="5687695" cy="0"/>
            </a:xfrm>
            <a:custGeom>
              <a:avLst/>
              <a:gdLst/>
              <a:ahLst/>
              <a:cxnLst/>
              <a:rect l="l" t="t" r="r" b="b"/>
              <a:pathLst>
                <a:path w="5687695" h="120000" extrusionOk="0">
                  <a:moveTo>
                    <a:pt x="0" y="0"/>
                  </a:moveTo>
                  <a:lnTo>
                    <a:pt x="0" y="0"/>
                  </a:lnTo>
                </a:path>
                <a:path w="5687695" h="120000" extrusionOk="0">
                  <a:moveTo>
                    <a:pt x="5687453" y="0"/>
                  </a:moveTo>
                  <a:lnTo>
                    <a:pt x="5687453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7" name="Google Shape;1577;p26"/>
          <p:cNvSpPr txBox="1"/>
          <p:nvPr/>
        </p:nvSpPr>
        <p:spPr>
          <a:xfrm>
            <a:off x="3477096" y="2525033"/>
            <a:ext cx="3797556" cy="31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Gov</a:t>
            </a:r>
            <a:r>
              <a:rPr lang="en-US" sz="641" u="sng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ernança	e Direitos Humanos	Pesca e Abastecimento	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22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9274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2" baseline="30000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	2X	</a:t>
            </a: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78" name="Google Shape;1578;p26"/>
          <p:cNvGrpSpPr/>
          <p:nvPr/>
        </p:nvGrpSpPr>
        <p:grpSpPr>
          <a:xfrm>
            <a:off x="6457397" y="2672673"/>
            <a:ext cx="273668" cy="59817"/>
            <a:chOff x="8126361" y="4167390"/>
            <a:chExt cx="426720" cy="93269"/>
          </a:xfrm>
        </p:grpSpPr>
        <p:sp>
          <p:nvSpPr>
            <p:cNvPr id="1579" name="Google Shape;1579;p26"/>
            <p:cNvSpPr/>
            <p:nvPr/>
          </p:nvSpPr>
          <p:spPr>
            <a:xfrm>
              <a:off x="8152510" y="4183189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8126361" y="4167390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1" name="Google Shape;1581;p26"/>
          <p:cNvSpPr txBox="1"/>
          <p:nvPr/>
        </p:nvSpPr>
        <p:spPr>
          <a:xfrm>
            <a:off x="8513017" y="2391880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82" name="Google Shape;1582;p26"/>
          <p:cNvGrpSpPr/>
          <p:nvPr/>
        </p:nvGrpSpPr>
        <p:grpSpPr>
          <a:xfrm>
            <a:off x="8422719" y="2394957"/>
            <a:ext cx="59824" cy="138463"/>
            <a:chOff x="11190808" y="3734358"/>
            <a:chExt cx="93281" cy="215900"/>
          </a:xfrm>
        </p:grpSpPr>
        <p:sp>
          <p:nvSpPr>
            <p:cNvPr id="1583" name="Google Shape;1583;p26"/>
            <p:cNvSpPr/>
            <p:nvPr/>
          </p:nvSpPr>
          <p:spPr>
            <a:xfrm>
              <a:off x="11206619" y="3753370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4" extrusionOk="0">
                  <a:moveTo>
                    <a:pt x="77038" y="170522"/>
                  </a:moveTo>
                  <a:lnTo>
                    <a:pt x="0" y="170522"/>
                  </a:lnTo>
                  <a:lnTo>
                    <a:pt x="0" y="0"/>
                  </a:lnTo>
                  <a:lnTo>
                    <a:pt x="77038" y="0"/>
                  </a:lnTo>
                  <a:lnTo>
                    <a:pt x="77038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1190808" y="3734358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5" name="Google Shape;1585;p26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7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1" name="Google Shape;1591;p27"/>
          <p:cNvSpPr txBox="1"/>
          <p:nvPr/>
        </p:nvSpPr>
        <p:spPr>
          <a:xfrm>
            <a:off x="1583889" y="664222"/>
            <a:ext cx="3421670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2D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CONJUNTA HORIZONTAL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2" name="Google Shape;1592;p27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3" name="Google Shape;1593;p27"/>
          <p:cNvSpPr/>
          <p:nvPr/>
        </p:nvSpPr>
        <p:spPr>
          <a:xfrm>
            <a:off x="3500266" y="3601711"/>
            <a:ext cx="5085671" cy="0"/>
          </a:xfrm>
          <a:custGeom>
            <a:avLst/>
            <a:gdLst/>
            <a:ahLst/>
            <a:cxnLst/>
            <a:rect l="l" t="t" r="r" b="b"/>
            <a:pathLst>
              <a:path w="7929880" h="120000" extrusionOk="0">
                <a:moveTo>
                  <a:pt x="7929791" y="0"/>
                </a:moveTo>
                <a:lnTo>
                  <a:pt x="0" y="0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4" name="Google Shape;1594;p27"/>
          <p:cNvGrpSpPr/>
          <p:nvPr/>
        </p:nvGrpSpPr>
        <p:grpSpPr>
          <a:xfrm>
            <a:off x="6686364" y="2230787"/>
            <a:ext cx="1670862" cy="436770"/>
            <a:chOff x="8483380" y="3478375"/>
            <a:chExt cx="2605307" cy="681037"/>
          </a:xfrm>
        </p:grpSpPr>
        <p:pic>
          <p:nvPicPr>
            <p:cNvPr id="1595" name="Google Shape;1595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7744" y="3651905"/>
              <a:ext cx="2010943" cy="32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6" name="Google Shape;1596;p27"/>
            <p:cNvSpPr/>
            <p:nvPr/>
          </p:nvSpPr>
          <p:spPr>
            <a:xfrm>
              <a:off x="9380665" y="4015689"/>
              <a:ext cx="1405255" cy="59690"/>
            </a:xfrm>
            <a:custGeom>
              <a:avLst/>
              <a:gdLst/>
              <a:ahLst/>
              <a:cxnLst/>
              <a:rect l="l" t="t" r="r" b="b"/>
              <a:pathLst>
                <a:path w="1405254" h="59689" extrusionOk="0">
                  <a:moveTo>
                    <a:pt x="53924" y="939"/>
                  </a:moveTo>
                  <a:lnTo>
                    <a:pt x="45694" y="939"/>
                  </a:lnTo>
                  <a:lnTo>
                    <a:pt x="27038" y="49034"/>
                  </a:lnTo>
                  <a:lnTo>
                    <a:pt x="8242" y="939"/>
                  </a:lnTo>
                  <a:lnTo>
                    <a:pt x="0" y="939"/>
                  </a:lnTo>
                  <a:lnTo>
                    <a:pt x="22923" y="58902"/>
                  </a:lnTo>
                  <a:lnTo>
                    <a:pt x="30924" y="58902"/>
                  </a:lnTo>
                  <a:lnTo>
                    <a:pt x="53924" y="939"/>
                  </a:lnTo>
                  <a:close/>
                </a:path>
                <a:path w="1405254" h="59689" extrusionOk="0">
                  <a:moveTo>
                    <a:pt x="136512" y="58508"/>
                  </a:moveTo>
                  <a:lnTo>
                    <a:pt x="131686" y="46393"/>
                  </a:lnTo>
                  <a:lnTo>
                    <a:pt x="128816" y="39166"/>
                  </a:lnTo>
                  <a:lnTo>
                    <a:pt x="120904" y="19304"/>
                  </a:lnTo>
                  <a:lnTo>
                    <a:pt x="120904" y="39166"/>
                  </a:lnTo>
                  <a:lnTo>
                    <a:pt x="97586" y="39166"/>
                  </a:lnTo>
                  <a:lnTo>
                    <a:pt x="109245" y="9944"/>
                  </a:lnTo>
                  <a:lnTo>
                    <a:pt x="120904" y="39166"/>
                  </a:lnTo>
                  <a:lnTo>
                    <a:pt x="120904" y="19304"/>
                  </a:lnTo>
                  <a:lnTo>
                    <a:pt x="117182" y="9944"/>
                  </a:lnTo>
                  <a:lnTo>
                    <a:pt x="113436" y="546"/>
                  </a:lnTo>
                  <a:lnTo>
                    <a:pt x="105435" y="546"/>
                  </a:lnTo>
                  <a:lnTo>
                    <a:pt x="82359" y="58508"/>
                  </a:lnTo>
                  <a:lnTo>
                    <a:pt x="90208" y="58508"/>
                  </a:lnTo>
                  <a:lnTo>
                    <a:pt x="94945" y="46393"/>
                  </a:lnTo>
                  <a:lnTo>
                    <a:pt x="123698" y="46393"/>
                  </a:lnTo>
                  <a:lnTo>
                    <a:pt x="128435" y="58508"/>
                  </a:lnTo>
                  <a:lnTo>
                    <a:pt x="136512" y="58508"/>
                  </a:lnTo>
                  <a:close/>
                </a:path>
                <a:path w="1405254" h="59689" extrusionOk="0">
                  <a:moveTo>
                    <a:pt x="234492" y="939"/>
                  </a:moveTo>
                  <a:lnTo>
                    <a:pt x="224396" y="939"/>
                  </a:lnTo>
                  <a:lnTo>
                    <a:pt x="204889" y="47485"/>
                  </a:lnTo>
                  <a:lnTo>
                    <a:pt x="185470" y="939"/>
                  </a:lnTo>
                  <a:lnTo>
                    <a:pt x="175209" y="939"/>
                  </a:lnTo>
                  <a:lnTo>
                    <a:pt x="175209" y="58521"/>
                  </a:lnTo>
                  <a:lnTo>
                    <a:pt x="182753" y="58521"/>
                  </a:lnTo>
                  <a:lnTo>
                    <a:pt x="182753" y="14147"/>
                  </a:lnTo>
                  <a:lnTo>
                    <a:pt x="201472" y="58521"/>
                  </a:lnTo>
                  <a:lnTo>
                    <a:pt x="208000" y="58521"/>
                  </a:lnTo>
                  <a:lnTo>
                    <a:pt x="226809" y="14071"/>
                  </a:lnTo>
                  <a:lnTo>
                    <a:pt x="226809" y="58521"/>
                  </a:lnTo>
                  <a:lnTo>
                    <a:pt x="234492" y="58521"/>
                  </a:lnTo>
                  <a:lnTo>
                    <a:pt x="234492" y="939"/>
                  </a:lnTo>
                  <a:close/>
                </a:path>
                <a:path w="1405254" h="59689" extrusionOk="0">
                  <a:moveTo>
                    <a:pt x="333413" y="29692"/>
                  </a:moveTo>
                  <a:lnTo>
                    <a:pt x="331419" y="16268"/>
                  </a:lnTo>
                  <a:lnTo>
                    <a:pt x="325945" y="7543"/>
                  </a:lnTo>
                  <a:lnTo>
                    <a:pt x="325628" y="7048"/>
                  </a:lnTo>
                  <a:lnTo>
                    <a:pt x="325551" y="29845"/>
                  </a:lnTo>
                  <a:lnTo>
                    <a:pt x="324294" y="39357"/>
                  </a:lnTo>
                  <a:lnTo>
                    <a:pt x="320421" y="46355"/>
                  </a:lnTo>
                  <a:lnTo>
                    <a:pt x="313728" y="50673"/>
                  </a:lnTo>
                  <a:lnTo>
                    <a:pt x="304038" y="52146"/>
                  </a:lnTo>
                  <a:lnTo>
                    <a:pt x="294360" y="50673"/>
                  </a:lnTo>
                  <a:lnTo>
                    <a:pt x="287693" y="46355"/>
                  </a:lnTo>
                  <a:lnTo>
                    <a:pt x="283832" y="39357"/>
                  </a:lnTo>
                  <a:lnTo>
                    <a:pt x="282587" y="29845"/>
                  </a:lnTo>
                  <a:lnTo>
                    <a:pt x="283832" y="20332"/>
                  </a:lnTo>
                  <a:lnTo>
                    <a:pt x="287693" y="13335"/>
                  </a:lnTo>
                  <a:lnTo>
                    <a:pt x="294360" y="9017"/>
                  </a:lnTo>
                  <a:lnTo>
                    <a:pt x="304038" y="7543"/>
                  </a:lnTo>
                  <a:lnTo>
                    <a:pt x="313728" y="9017"/>
                  </a:lnTo>
                  <a:lnTo>
                    <a:pt x="320421" y="13335"/>
                  </a:lnTo>
                  <a:lnTo>
                    <a:pt x="324294" y="20332"/>
                  </a:lnTo>
                  <a:lnTo>
                    <a:pt x="325551" y="29845"/>
                  </a:lnTo>
                  <a:lnTo>
                    <a:pt x="325551" y="7010"/>
                  </a:lnTo>
                  <a:lnTo>
                    <a:pt x="316395" y="1714"/>
                  </a:lnTo>
                  <a:lnTo>
                    <a:pt x="304038" y="12"/>
                  </a:lnTo>
                  <a:lnTo>
                    <a:pt x="291680" y="1714"/>
                  </a:lnTo>
                  <a:lnTo>
                    <a:pt x="282448" y="7048"/>
                  </a:lnTo>
                  <a:lnTo>
                    <a:pt x="276669" y="16268"/>
                  </a:lnTo>
                  <a:lnTo>
                    <a:pt x="274662" y="29692"/>
                  </a:lnTo>
                  <a:lnTo>
                    <a:pt x="276669" y="43154"/>
                  </a:lnTo>
                  <a:lnTo>
                    <a:pt x="282448" y="52412"/>
                  </a:lnTo>
                  <a:lnTo>
                    <a:pt x="291680" y="57746"/>
                  </a:lnTo>
                  <a:lnTo>
                    <a:pt x="304038" y="59461"/>
                  </a:lnTo>
                  <a:lnTo>
                    <a:pt x="316395" y="57746"/>
                  </a:lnTo>
                  <a:lnTo>
                    <a:pt x="325628" y="52412"/>
                  </a:lnTo>
                  <a:lnTo>
                    <a:pt x="325805" y="52146"/>
                  </a:lnTo>
                  <a:lnTo>
                    <a:pt x="331419" y="43154"/>
                  </a:lnTo>
                  <a:lnTo>
                    <a:pt x="333413" y="29692"/>
                  </a:lnTo>
                  <a:close/>
                </a:path>
                <a:path w="1405254" h="59689" extrusionOk="0">
                  <a:moveTo>
                    <a:pt x="417245" y="41960"/>
                  </a:moveTo>
                  <a:lnTo>
                    <a:pt x="385229" y="23622"/>
                  </a:lnTo>
                  <a:lnTo>
                    <a:pt x="379552" y="22390"/>
                  </a:lnTo>
                  <a:lnTo>
                    <a:pt x="379552" y="9791"/>
                  </a:lnTo>
                  <a:lnTo>
                    <a:pt x="383438" y="7226"/>
                  </a:lnTo>
                  <a:lnTo>
                    <a:pt x="399834" y="7226"/>
                  </a:lnTo>
                  <a:lnTo>
                    <a:pt x="406133" y="9093"/>
                  </a:lnTo>
                  <a:lnTo>
                    <a:pt x="410095" y="11734"/>
                  </a:lnTo>
                  <a:lnTo>
                    <a:pt x="414362" y="5283"/>
                  </a:lnTo>
                  <a:lnTo>
                    <a:pt x="409790" y="2260"/>
                  </a:lnTo>
                  <a:lnTo>
                    <a:pt x="403098" y="0"/>
                  </a:lnTo>
                  <a:lnTo>
                    <a:pt x="393382" y="0"/>
                  </a:lnTo>
                  <a:lnTo>
                    <a:pt x="383946" y="876"/>
                  </a:lnTo>
                  <a:lnTo>
                    <a:pt x="377202" y="3670"/>
                  </a:lnTo>
                  <a:lnTo>
                    <a:pt x="373138" y="8636"/>
                  </a:lnTo>
                  <a:lnTo>
                    <a:pt x="371792" y="16014"/>
                  </a:lnTo>
                  <a:lnTo>
                    <a:pt x="373278" y="23317"/>
                  </a:lnTo>
                  <a:lnTo>
                    <a:pt x="377558" y="27889"/>
                  </a:lnTo>
                  <a:lnTo>
                    <a:pt x="384302" y="30607"/>
                  </a:lnTo>
                  <a:lnTo>
                    <a:pt x="393230" y="32410"/>
                  </a:lnTo>
                  <a:lnTo>
                    <a:pt x="403186" y="34036"/>
                  </a:lnTo>
                  <a:lnTo>
                    <a:pt x="409473" y="35204"/>
                  </a:lnTo>
                  <a:lnTo>
                    <a:pt x="409473" y="49339"/>
                  </a:lnTo>
                  <a:lnTo>
                    <a:pt x="405041" y="52374"/>
                  </a:lnTo>
                  <a:lnTo>
                    <a:pt x="386321" y="52374"/>
                  </a:lnTo>
                  <a:lnTo>
                    <a:pt x="379399" y="50736"/>
                  </a:lnTo>
                  <a:lnTo>
                    <a:pt x="372719" y="46393"/>
                  </a:lnTo>
                  <a:lnTo>
                    <a:pt x="368757" y="52451"/>
                  </a:lnTo>
                  <a:lnTo>
                    <a:pt x="374319" y="55549"/>
                  </a:lnTo>
                  <a:lnTo>
                    <a:pt x="380301" y="57670"/>
                  </a:lnTo>
                  <a:lnTo>
                    <a:pt x="386702" y="58902"/>
                  </a:lnTo>
                  <a:lnTo>
                    <a:pt x="393547" y="59283"/>
                  </a:lnTo>
                  <a:lnTo>
                    <a:pt x="404266" y="58191"/>
                  </a:lnTo>
                  <a:lnTo>
                    <a:pt x="411632" y="54940"/>
                  </a:lnTo>
                  <a:lnTo>
                    <a:pt x="415874" y="49517"/>
                  </a:lnTo>
                  <a:lnTo>
                    <a:pt x="417245" y="41960"/>
                  </a:lnTo>
                  <a:close/>
                </a:path>
                <a:path w="1405254" h="59689" extrusionOk="0">
                  <a:moveTo>
                    <a:pt x="555853" y="939"/>
                  </a:moveTo>
                  <a:lnTo>
                    <a:pt x="547611" y="939"/>
                  </a:lnTo>
                  <a:lnTo>
                    <a:pt x="528967" y="49034"/>
                  </a:lnTo>
                  <a:lnTo>
                    <a:pt x="510159" y="939"/>
                  </a:lnTo>
                  <a:lnTo>
                    <a:pt x="501929" y="939"/>
                  </a:lnTo>
                  <a:lnTo>
                    <a:pt x="524852" y="58902"/>
                  </a:lnTo>
                  <a:lnTo>
                    <a:pt x="532853" y="58902"/>
                  </a:lnTo>
                  <a:lnTo>
                    <a:pt x="555853" y="939"/>
                  </a:lnTo>
                  <a:close/>
                </a:path>
                <a:path w="1405254" h="59689" extrusionOk="0">
                  <a:moveTo>
                    <a:pt x="602945" y="939"/>
                  </a:moveTo>
                  <a:lnTo>
                    <a:pt x="595172" y="939"/>
                  </a:lnTo>
                  <a:lnTo>
                    <a:pt x="595172" y="58521"/>
                  </a:lnTo>
                  <a:lnTo>
                    <a:pt x="602945" y="58521"/>
                  </a:lnTo>
                  <a:lnTo>
                    <a:pt x="602945" y="939"/>
                  </a:lnTo>
                  <a:close/>
                </a:path>
                <a:path w="1405254" h="59689" extrusionOk="0">
                  <a:moveTo>
                    <a:pt x="692924" y="18351"/>
                  </a:moveTo>
                  <a:lnTo>
                    <a:pt x="691819" y="10871"/>
                  </a:lnTo>
                  <a:lnTo>
                    <a:pt x="690118" y="8242"/>
                  </a:lnTo>
                  <a:lnTo>
                    <a:pt x="688289" y="5410"/>
                  </a:lnTo>
                  <a:lnTo>
                    <a:pt x="684999" y="3657"/>
                  </a:lnTo>
                  <a:lnTo>
                    <a:pt x="684999" y="10414"/>
                  </a:lnTo>
                  <a:lnTo>
                    <a:pt x="684999" y="26898"/>
                  </a:lnTo>
                  <a:lnTo>
                    <a:pt x="680491" y="29146"/>
                  </a:lnTo>
                  <a:lnTo>
                    <a:pt x="654773" y="29146"/>
                  </a:lnTo>
                  <a:lnTo>
                    <a:pt x="654773" y="8242"/>
                  </a:lnTo>
                  <a:lnTo>
                    <a:pt x="680643" y="8242"/>
                  </a:lnTo>
                  <a:lnTo>
                    <a:pt x="684999" y="10414"/>
                  </a:lnTo>
                  <a:lnTo>
                    <a:pt x="684999" y="3657"/>
                  </a:lnTo>
                  <a:lnTo>
                    <a:pt x="682028" y="2070"/>
                  </a:lnTo>
                  <a:lnTo>
                    <a:pt x="672719" y="939"/>
                  </a:lnTo>
                  <a:lnTo>
                    <a:pt x="647077" y="939"/>
                  </a:lnTo>
                  <a:lnTo>
                    <a:pt x="647077" y="58521"/>
                  </a:lnTo>
                  <a:lnTo>
                    <a:pt x="654773" y="58521"/>
                  </a:lnTo>
                  <a:lnTo>
                    <a:pt x="654773" y="36372"/>
                  </a:lnTo>
                  <a:lnTo>
                    <a:pt x="670852" y="36372"/>
                  </a:lnTo>
                  <a:lnTo>
                    <a:pt x="683679" y="58521"/>
                  </a:lnTo>
                  <a:lnTo>
                    <a:pt x="692061" y="58521"/>
                  </a:lnTo>
                  <a:lnTo>
                    <a:pt x="679310" y="36372"/>
                  </a:lnTo>
                  <a:lnTo>
                    <a:pt x="679005" y="35826"/>
                  </a:lnTo>
                  <a:lnTo>
                    <a:pt x="688949" y="34048"/>
                  </a:lnTo>
                  <a:lnTo>
                    <a:pt x="691997" y="29146"/>
                  </a:lnTo>
                  <a:lnTo>
                    <a:pt x="692924" y="27673"/>
                  </a:lnTo>
                  <a:lnTo>
                    <a:pt x="692924" y="18351"/>
                  </a:lnTo>
                  <a:close/>
                </a:path>
                <a:path w="1405254" h="59689" extrusionOk="0">
                  <a:moveTo>
                    <a:pt x="782193" y="58508"/>
                  </a:moveTo>
                  <a:lnTo>
                    <a:pt x="777367" y="46393"/>
                  </a:lnTo>
                  <a:lnTo>
                    <a:pt x="774484" y="39166"/>
                  </a:lnTo>
                  <a:lnTo>
                    <a:pt x="766584" y="19329"/>
                  </a:lnTo>
                  <a:lnTo>
                    <a:pt x="766584" y="39166"/>
                  </a:lnTo>
                  <a:lnTo>
                    <a:pt x="743267" y="39166"/>
                  </a:lnTo>
                  <a:lnTo>
                    <a:pt x="754926" y="9944"/>
                  </a:lnTo>
                  <a:lnTo>
                    <a:pt x="766584" y="39166"/>
                  </a:lnTo>
                  <a:lnTo>
                    <a:pt x="766584" y="19329"/>
                  </a:lnTo>
                  <a:lnTo>
                    <a:pt x="762850" y="9944"/>
                  </a:lnTo>
                  <a:lnTo>
                    <a:pt x="759117" y="546"/>
                  </a:lnTo>
                  <a:lnTo>
                    <a:pt x="751116" y="546"/>
                  </a:lnTo>
                  <a:lnTo>
                    <a:pt x="728040" y="58508"/>
                  </a:lnTo>
                  <a:lnTo>
                    <a:pt x="735888" y="58508"/>
                  </a:lnTo>
                  <a:lnTo>
                    <a:pt x="740625" y="46393"/>
                  </a:lnTo>
                  <a:lnTo>
                    <a:pt x="769378" y="46393"/>
                  </a:lnTo>
                  <a:lnTo>
                    <a:pt x="774115" y="58508"/>
                  </a:lnTo>
                  <a:lnTo>
                    <a:pt x="782193" y="58508"/>
                  </a:lnTo>
                  <a:close/>
                </a:path>
                <a:path w="1405254" h="59689" extrusionOk="0">
                  <a:moveTo>
                    <a:pt x="866724" y="18351"/>
                  </a:moveTo>
                  <a:lnTo>
                    <a:pt x="865632" y="10871"/>
                  </a:lnTo>
                  <a:lnTo>
                    <a:pt x="863930" y="8242"/>
                  </a:lnTo>
                  <a:lnTo>
                    <a:pt x="862101" y="5410"/>
                  </a:lnTo>
                  <a:lnTo>
                    <a:pt x="858799" y="3657"/>
                  </a:lnTo>
                  <a:lnTo>
                    <a:pt x="858799" y="10414"/>
                  </a:lnTo>
                  <a:lnTo>
                    <a:pt x="858799" y="26898"/>
                  </a:lnTo>
                  <a:lnTo>
                    <a:pt x="854290" y="29146"/>
                  </a:lnTo>
                  <a:lnTo>
                    <a:pt x="828573" y="29146"/>
                  </a:lnTo>
                  <a:lnTo>
                    <a:pt x="828573" y="8242"/>
                  </a:lnTo>
                  <a:lnTo>
                    <a:pt x="854443" y="8242"/>
                  </a:lnTo>
                  <a:lnTo>
                    <a:pt x="858799" y="10414"/>
                  </a:lnTo>
                  <a:lnTo>
                    <a:pt x="858799" y="3657"/>
                  </a:lnTo>
                  <a:lnTo>
                    <a:pt x="855840" y="2070"/>
                  </a:lnTo>
                  <a:lnTo>
                    <a:pt x="846518" y="939"/>
                  </a:lnTo>
                  <a:lnTo>
                    <a:pt x="820877" y="939"/>
                  </a:lnTo>
                  <a:lnTo>
                    <a:pt x="820877" y="58521"/>
                  </a:lnTo>
                  <a:lnTo>
                    <a:pt x="828573" y="58521"/>
                  </a:lnTo>
                  <a:lnTo>
                    <a:pt x="828573" y="36372"/>
                  </a:lnTo>
                  <a:lnTo>
                    <a:pt x="844651" y="36372"/>
                  </a:lnTo>
                  <a:lnTo>
                    <a:pt x="857465" y="58521"/>
                  </a:lnTo>
                  <a:lnTo>
                    <a:pt x="865860" y="58521"/>
                  </a:lnTo>
                  <a:lnTo>
                    <a:pt x="853122" y="36372"/>
                  </a:lnTo>
                  <a:lnTo>
                    <a:pt x="852805" y="35826"/>
                  </a:lnTo>
                  <a:lnTo>
                    <a:pt x="862749" y="34048"/>
                  </a:lnTo>
                  <a:lnTo>
                    <a:pt x="865809" y="29146"/>
                  </a:lnTo>
                  <a:lnTo>
                    <a:pt x="866724" y="27673"/>
                  </a:lnTo>
                  <a:lnTo>
                    <a:pt x="866724" y="18351"/>
                  </a:lnTo>
                  <a:close/>
                </a:path>
                <a:path w="1405254" h="59689" extrusionOk="0">
                  <a:moveTo>
                    <a:pt x="1011936" y="29692"/>
                  </a:moveTo>
                  <a:lnTo>
                    <a:pt x="1009942" y="16268"/>
                  </a:lnTo>
                  <a:lnTo>
                    <a:pt x="1004481" y="7543"/>
                  </a:lnTo>
                  <a:lnTo>
                    <a:pt x="1004163" y="7048"/>
                  </a:lnTo>
                  <a:lnTo>
                    <a:pt x="1004087" y="29845"/>
                  </a:lnTo>
                  <a:lnTo>
                    <a:pt x="1002842" y="39357"/>
                  </a:lnTo>
                  <a:lnTo>
                    <a:pt x="998956" y="46355"/>
                  </a:lnTo>
                  <a:lnTo>
                    <a:pt x="992263" y="50673"/>
                  </a:lnTo>
                  <a:lnTo>
                    <a:pt x="982573" y="52146"/>
                  </a:lnTo>
                  <a:lnTo>
                    <a:pt x="972896" y="50673"/>
                  </a:lnTo>
                  <a:lnTo>
                    <a:pt x="966228" y="46355"/>
                  </a:lnTo>
                  <a:lnTo>
                    <a:pt x="962367" y="39357"/>
                  </a:lnTo>
                  <a:lnTo>
                    <a:pt x="961123" y="29845"/>
                  </a:lnTo>
                  <a:lnTo>
                    <a:pt x="962367" y="20332"/>
                  </a:lnTo>
                  <a:lnTo>
                    <a:pt x="966228" y="13335"/>
                  </a:lnTo>
                  <a:lnTo>
                    <a:pt x="972896" y="9017"/>
                  </a:lnTo>
                  <a:lnTo>
                    <a:pt x="982573" y="7543"/>
                  </a:lnTo>
                  <a:lnTo>
                    <a:pt x="992263" y="9017"/>
                  </a:lnTo>
                  <a:lnTo>
                    <a:pt x="998956" y="13335"/>
                  </a:lnTo>
                  <a:lnTo>
                    <a:pt x="1002842" y="20332"/>
                  </a:lnTo>
                  <a:lnTo>
                    <a:pt x="1004087" y="29845"/>
                  </a:lnTo>
                  <a:lnTo>
                    <a:pt x="1004087" y="7010"/>
                  </a:lnTo>
                  <a:lnTo>
                    <a:pt x="994930" y="1714"/>
                  </a:lnTo>
                  <a:lnTo>
                    <a:pt x="982573" y="12"/>
                  </a:lnTo>
                  <a:lnTo>
                    <a:pt x="970216" y="1714"/>
                  </a:lnTo>
                  <a:lnTo>
                    <a:pt x="960983" y="7048"/>
                  </a:lnTo>
                  <a:lnTo>
                    <a:pt x="955205" y="16268"/>
                  </a:lnTo>
                  <a:lnTo>
                    <a:pt x="953198" y="29692"/>
                  </a:lnTo>
                  <a:lnTo>
                    <a:pt x="955205" y="43154"/>
                  </a:lnTo>
                  <a:lnTo>
                    <a:pt x="960983" y="52412"/>
                  </a:lnTo>
                  <a:lnTo>
                    <a:pt x="970216" y="57746"/>
                  </a:lnTo>
                  <a:lnTo>
                    <a:pt x="982573" y="59461"/>
                  </a:lnTo>
                  <a:lnTo>
                    <a:pt x="994930" y="57746"/>
                  </a:lnTo>
                  <a:lnTo>
                    <a:pt x="1004163" y="52412"/>
                  </a:lnTo>
                  <a:lnTo>
                    <a:pt x="1004328" y="52146"/>
                  </a:lnTo>
                  <a:lnTo>
                    <a:pt x="1009942" y="43154"/>
                  </a:lnTo>
                  <a:lnTo>
                    <a:pt x="1011936" y="29692"/>
                  </a:lnTo>
                  <a:close/>
                </a:path>
                <a:path w="1405254" h="59689" extrusionOk="0">
                  <a:moveTo>
                    <a:pt x="1120013" y="939"/>
                  </a:moveTo>
                  <a:lnTo>
                    <a:pt x="1112240" y="939"/>
                  </a:lnTo>
                  <a:lnTo>
                    <a:pt x="1112240" y="48336"/>
                  </a:lnTo>
                  <a:lnTo>
                    <a:pt x="1109522" y="51295"/>
                  </a:lnTo>
                  <a:lnTo>
                    <a:pt x="1096162" y="51295"/>
                  </a:lnTo>
                  <a:lnTo>
                    <a:pt x="1096162" y="58521"/>
                  </a:lnTo>
                  <a:lnTo>
                    <a:pt x="1098410" y="58597"/>
                  </a:lnTo>
                  <a:lnTo>
                    <a:pt x="1113802" y="58597"/>
                  </a:lnTo>
                  <a:lnTo>
                    <a:pt x="1120013" y="54317"/>
                  </a:lnTo>
                  <a:lnTo>
                    <a:pt x="1120013" y="939"/>
                  </a:lnTo>
                  <a:close/>
                </a:path>
                <a:path w="1405254" h="59689" extrusionOk="0">
                  <a:moveTo>
                    <a:pt x="1218539" y="29692"/>
                  </a:moveTo>
                  <a:lnTo>
                    <a:pt x="1216533" y="16268"/>
                  </a:lnTo>
                  <a:lnTo>
                    <a:pt x="1211072" y="7543"/>
                  </a:lnTo>
                  <a:lnTo>
                    <a:pt x="1210767" y="7048"/>
                  </a:lnTo>
                  <a:lnTo>
                    <a:pt x="1210691" y="29845"/>
                  </a:lnTo>
                  <a:lnTo>
                    <a:pt x="1209433" y="39357"/>
                  </a:lnTo>
                  <a:lnTo>
                    <a:pt x="1205547" y="46355"/>
                  </a:lnTo>
                  <a:lnTo>
                    <a:pt x="1198854" y="50673"/>
                  </a:lnTo>
                  <a:lnTo>
                    <a:pt x="1189177" y="52146"/>
                  </a:lnTo>
                  <a:lnTo>
                    <a:pt x="1179499" y="50673"/>
                  </a:lnTo>
                  <a:lnTo>
                    <a:pt x="1172819" y="46355"/>
                  </a:lnTo>
                  <a:lnTo>
                    <a:pt x="1168971" y="39357"/>
                  </a:lnTo>
                  <a:lnTo>
                    <a:pt x="1167726" y="29845"/>
                  </a:lnTo>
                  <a:lnTo>
                    <a:pt x="1168971" y="20332"/>
                  </a:lnTo>
                  <a:lnTo>
                    <a:pt x="1172819" y="13335"/>
                  </a:lnTo>
                  <a:lnTo>
                    <a:pt x="1179499" y="9017"/>
                  </a:lnTo>
                  <a:lnTo>
                    <a:pt x="1189177" y="7543"/>
                  </a:lnTo>
                  <a:lnTo>
                    <a:pt x="1198854" y="9017"/>
                  </a:lnTo>
                  <a:lnTo>
                    <a:pt x="1205547" y="13335"/>
                  </a:lnTo>
                  <a:lnTo>
                    <a:pt x="1209433" y="20332"/>
                  </a:lnTo>
                  <a:lnTo>
                    <a:pt x="1210691" y="29845"/>
                  </a:lnTo>
                  <a:lnTo>
                    <a:pt x="1210691" y="7010"/>
                  </a:lnTo>
                  <a:lnTo>
                    <a:pt x="1201534" y="1714"/>
                  </a:lnTo>
                  <a:lnTo>
                    <a:pt x="1189177" y="12"/>
                  </a:lnTo>
                  <a:lnTo>
                    <a:pt x="1176820" y="1714"/>
                  </a:lnTo>
                  <a:lnTo>
                    <a:pt x="1167587" y="7048"/>
                  </a:lnTo>
                  <a:lnTo>
                    <a:pt x="1161796" y="16268"/>
                  </a:lnTo>
                  <a:lnTo>
                    <a:pt x="1159802" y="29692"/>
                  </a:lnTo>
                  <a:lnTo>
                    <a:pt x="1161796" y="43154"/>
                  </a:lnTo>
                  <a:lnTo>
                    <a:pt x="1167587" y="52412"/>
                  </a:lnTo>
                  <a:lnTo>
                    <a:pt x="1176820" y="57746"/>
                  </a:lnTo>
                  <a:lnTo>
                    <a:pt x="1189177" y="59461"/>
                  </a:lnTo>
                  <a:lnTo>
                    <a:pt x="1201534" y="57746"/>
                  </a:lnTo>
                  <a:lnTo>
                    <a:pt x="1210767" y="52412"/>
                  </a:lnTo>
                  <a:lnTo>
                    <a:pt x="1210932" y="52146"/>
                  </a:lnTo>
                  <a:lnTo>
                    <a:pt x="1216533" y="43154"/>
                  </a:lnTo>
                  <a:lnTo>
                    <a:pt x="1218539" y="29692"/>
                  </a:lnTo>
                  <a:close/>
                </a:path>
                <a:path w="1405254" h="59689" extrusionOk="0">
                  <a:moveTo>
                    <a:pt x="1309916" y="26581"/>
                  </a:moveTo>
                  <a:lnTo>
                    <a:pt x="1283576" y="26581"/>
                  </a:lnTo>
                  <a:lnTo>
                    <a:pt x="1283576" y="33578"/>
                  </a:lnTo>
                  <a:lnTo>
                    <a:pt x="1302143" y="33578"/>
                  </a:lnTo>
                  <a:lnTo>
                    <a:pt x="1302143" y="46634"/>
                  </a:lnTo>
                  <a:lnTo>
                    <a:pt x="1298727" y="52387"/>
                  </a:lnTo>
                  <a:lnTo>
                    <a:pt x="1284427" y="52387"/>
                  </a:lnTo>
                  <a:lnTo>
                    <a:pt x="1274533" y="50990"/>
                  </a:lnTo>
                  <a:lnTo>
                    <a:pt x="1268006" y="46786"/>
                  </a:lnTo>
                  <a:lnTo>
                    <a:pt x="1264399" y="39725"/>
                  </a:lnTo>
                  <a:lnTo>
                    <a:pt x="1263294" y="29768"/>
                  </a:lnTo>
                  <a:lnTo>
                    <a:pt x="1264589" y="19964"/>
                  </a:lnTo>
                  <a:lnTo>
                    <a:pt x="1268501" y="13030"/>
                  </a:lnTo>
                  <a:lnTo>
                    <a:pt x="1275118" y="8902"/>
                  </a:lnTo>
                  <a:lnTo>
                    <a:pt x="1284503" y="7543"/>
                  </a:lnTo>
                  <a:lnTo>
                    <a:pt x="1292593" y="7543"/>
                  </a:lnTo>
                  <a:lnTo>
                    <a:pt x="1297012" y="10109"/>
                  </a:lnTo>
                  <a:lnTo>
                    <a:pt x="1300518" y="13220"/>
                  </a:lnTo>
                  <a:lnTo>
                    <a:pt x="1306106" y="7467"/>
                  </a:lnTo>
                  <a:lnTo>
                    <a:pt x="1302143" y="3505"/>
                  </a:lnTo>
                  <a:lnTo>
                    <a:pt x="1295692" y="12"/>
                  </a:lnTo>
                  <a:lnTo>
                    <a:pt x="1284503" y="12"/>
                  </a:lnTo>
                  <a:lnTo>
                    <a:pt x="1272095" y="1727"/>
                  </a:lnTo>
                  <a:lnTo>
                    <a:pt x="1262976" y="7061"/>
                  </a:lnTo>
                  <a:lnTo>
                    <a:pt x="1257363" y="16294"/>
                  </a:lnTo>
                  <a:lnTo>
                    <a:pt x="1255445" y="29692"/>
                  </a:lnTo>
                  <a:lnTo>
                    <a:pt x="1256957" y="42557"/>
                  </a:lnTo>
                  <a:lnTo>
                    <a:pt x="1261859" y="51841"/>
                  </a:lnTo>
                  <a:lnTo>
                    <a:pt x="1270723" y="57480"/>
                  </a:lnTo>
                  <a:lnTo>
                    <a:pt x="1284122" y="59372"/>
                  </a:lnTo>
                  <a:lnTo>
                    <a:pt x="1297063" y="57607"/>
                  </a:lnTo>
                  <a:lnTo>
                    <a:pt x="1304937" y="52539"/>
                  </a:lnTo>
                  <a:lnTo>
                    <a:pt x="1308862" y="44488"/>
                  </a:lnTo>
                  <a:lnTo>
                    <a:pt x="1309916" y="33807"/>
                  </a:lnTo>
                  <a:lnTo>
                    <a:pt x="1309916" y="26581"/>
                  </a:lnTo>
                  <a:close/>
                </a:path>
                <a:path w="1405254" h="59689" extrusionOk="0">
                  <a:moveTo>
                    <a:pt x="1405089" y="29692"/>
                  </a:moveTo>
                  <a:lnTo>
                    <a:pt x="1403083" y="16268"/>
                  </a:lnTo>
                  <a:lnTo>
                    <a:pt x="1397622" y="7543"/>
                  </a:lnTo>
                  <a:lnTo>
                    <a:pt x="1397317" y="7048"/>
                  </a:lnTo>
                  <a:lnTo>
                    <a:pt x="1397254" y="29845"/>
                  </a:lnTo>
                  <a:lnTo>
                    <a:pt x="1395996" y="39357"/>
                  </a:lnTo>
                  <a:lnTo>
                    <a:pt x="1392110" y="46355"/>
                  </a:lnTo>
                  <a:lnTo>
                    <a:pt x="1385404" y="50673"/>
                  </a:lnTo>
                  <a:lnTo>
                    <a:pt x="1375727" y="52146"/>
                  </a:lnTo>
                  <a:lnTo>
                    <a:pt x="1366050" y="50673"/>
                  </a:lnTo>
                  <a:lnTo>
                    <a:pt x="1359369" y="46355"/>
                  </a:lnTo>
                  <a:lnTo>
                    <a:pt x="1355521" y="39357"/>
                  </a:lnTo>
                  <a:lnTo>
                    <a:pt x="1354277" y="29845"/>
                  </a:lnTo>
                  <a:lnTo>
                    <a:pt x="1355521" y="20332"/>
                  </a:lnTo>
                  <a:lnTo>
                    <a:pt x="1359369" y="13335"/>
                  </a:lnTo>
                  <a:lnTo>
                    <a:pt x="1366050" y="9017"/>
                  </a:lnTo>
                  <a:lnTo>
                    <a:pt x="1375727" y="7543"/>
                  </a:lnTo>
                  <a:lnTo>
                    <a:pt x="1385404" y="9017"/>
                  </a:lnTo>
                  <a:lnTo>
                    <a:pt x="1392110" y="13335"/>
                  </a:lnTo>
                  <a:lnTo>
                    <a:pt x="1395996" y="20332"/>
                  </a:lnTo>
                  <a:lnTo>
                    <a:pt x="1397254" y="29845"/>
                  </a:lnTo>
                  <a:lnTo>
                    <a:pt x="1397254" y="7023"/>
                  </a:lnTo>
                  <a:lnTo>
                    <a:pt x="1388084" y="1714"/>
                  </a:lnTo>
                  <a:lnTo>
                    <a:pt x="1375727" y="12"/>
                  </a:lnTo>
                  <a:lnTo>
                    <a:pt x="1363370" y="1714"/>
                  </a:lnTo>
                  <a:lnTo>
                    <a:pt x="1354137" y="7048"/>
                  </a:lnTo>
                  <a:lnTo>
                    <a:pt x="1348346" y="16268"/>
                  </a:lnTo>
                  <a:lnTo>
                    <a:pt x="1346352" y="29692"/>
                  </a:lnTo>
                  <a:lnTo>
                    <a:pt x="1348346" y="43154"/>
                  </a:lnTo>
                  <a:lnTo>
                    <a:pt x="1354137" y="52412"/>
                  </a:lnTo>
                  <a:lnTo>
                    <a:pt x="1363370" y="57746"/>
                  </a:lnTo>
                  <a:lnTo>
                    <a:pt x="1375727" y="59461"/>
                  </a:lnTo>
                  <a:lnTo>
                    <a:pt x="1388084" y="57746"/>
                  </a:lnTo>
                  <a:lnTo>
                    <a:pt x="1397317" y="52412"/>
                  </a:lnTo>
                  <a:lnTo>
                    <a:pt x="1397482" y="52146"/>
                  </a:lnTo>
                  <a:lnTo>
                    <a:pt x="1403083" y="43154"/>
                  </a:lnTo>
                  <a:lnTo>
                    <a:pt x="1405089" y="2969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7" name="Google Shape;1597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3380" y="3478375"/>
              <a:ext cx="539736" cy="681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8" name="Google Shape;1598;p27"/>
          <p:cNvGrpSpPr/>
          <p:nvPr/>
        </p:nvGrpSpPr>
        <p:grpSpPr>
          <a:xfrm>
            <a:off x="7073314" y="4850772"/>
            <a:ext cx="1289687" cy="271592"/>
            <a:chOff x="9086736" y="7563611"/>
            <a:chExt cx="2010956" cy="423482"/>
          </a:xfrm>
        </p:grpSpPr>
        <p:pic>
          <p:nvPicPr>
            <p:cNvPr id="1599" name="Google Shape;1599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86736" y="7563611"/>
              <a:ext cx="2010956" cy="3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0" name="Google Shape;1600;p27"/>
            <p:cNvSpPr/>
            <p:nvPr/>
          </p:nvSpPr>
          <p:spPr>
            <a:xfrm>
              <a:off x="9389669" y="7927403"/>
              <a:ext cx="1405255" cy="59690"/>
            </a:xfrm>
            <a:custGeom>
              <a:avLst/>
              <a:gdLst/>
              <a:ahLst/>
              <a:cxnLst/>
              <a:rect l="l" t="t" r="r" b="b"/>
              <a:pathLst>
                <a:path w="1405254" h="59690" extrusionOk="0">
                  <a:moveTo>
                    <a:pt x="53924" y="927"/>
                  </a:moveTo>
                  <a:lnTo>
                    <a:pt x="45694" y="927"/>
                  </a:lnTo>
                  <a:lnTo>
                    <a:pt x="27038" y="49022"/>
                  </a:lnTo>
                  <a:lnTo>
                    <a:pt x="8242" y="927"/>
                  </a:lnTo>
                  <a:lnTo>
                    <a:pt x="0" y="927"/>
                  </a:lnTo>
                  <a:lnTo>
                    <a:pt x="22923" y="58889"/>
                  </a:lnTo>
                  <a:lnTo>
                    <a:pt x="30924" y="58889"/>
                  </a:lnTo>
                  <a:lnTo>
                    <a:pt x="53924" y="927"/>
                  </a:lnTo>
                  <a:close/>
                </a:path>
                <a:path w="1405254" h="59690" extrusionOk="0">
                  <a:moveTo>
                    <a:pt x="136512" y="58508"/>
                  </a:moveTo>
                  <a:lnTo>
                    <a:pt x="131686" y="46393"/>
                  </a:lnTo>
                  <a:lnTo>
                    <a:pt x="128816" y="39166"/>
                  </a:lnTo>
                  <a:lnTo>
                    <a:pt x="120904" y="19304"/>
                  </a:lnTo>
                  <a:lnTo>
                    <a:pt x="120904" y="39166"/>
                  </a:lnTo>
                  <a:lnTo>
                    <a:pt x="97586" y="39166"/>
                  </a:lnTo>
                  <a:lnTo>
                    <a:pt x="109245" y="9944"/>
                  </a:lnTo>
                  <a:lnTo>
                    <a:pt x="120904" y="39166"/>
                  </a:lnTo>
                  <a:lnTo>
                    <a:pt x="120904" y="19304"/>
                  </a:lnTo>
                  <a:lnTo>
                    <a:pt x="117182" y="9944"/>
                  </a:lnTo>
                  <a:lnTo>
                    <a:pt x="113436" y="546"/>
                  </a:lnTo>
                  <a:lnTo>
                    <a:pt x="105435" y="546"/>
                  </a:lnTo>
                  <a:lnTo>
                    <a:pt x="82359" y="58508"/>
                  </a:lnTo>
                  <a:lnTo>
                    <a:pt x="90208" y="58508"/>
                  </a:lnTo>
                  <a:lnTo>
                    <a:pt x="94945" y="46393"/>
                  </a:lnTo>
                  <a:lnTo>
                    <a:pt x="123698" y="46393"/>
                  </a:lnTo>
                  <a:lnTo>
                    <a:pt x="128435" y="58508"/>
                  </a:lnTo>
                  <a:lnTo>
                    <a:pt x="136512" y="58508"/>
                  </a:lnTo>
                  <a:close/>
                </a:path>
                <a:path w="1405254" h="59690" extrusionOk="0">
                  <a:moveTo>
                    <a:pt x="234492" y="927"/>
                  </a:moveTo>
                  <a:lnTo>
                    <a:pt x="224396" y="927"/>
                  </a:lnTo>
                  <a:lnTo>
                    <a:pt x="204889" y="47472"/>
                  </a:lnTo>
                  <a:lnTo>
                    <a:pt x="185470" y="927"/>
                  </a:lnTo>
                  <a:lnTo>
                    <a:pt x="175209" y="927"/>
                  </a:lnTo>
                  <a:lnTo>
                    <a:pt x="175209" y="58508"/>
                  </a:lnTo>
                  <a:lnTo>
                    <a:pt x="182753" y="58508"/>
                  </a:lnTo>
                  <a:lnTo>
                    <a:pt x="182753" y="14135"/>
                  </a:lnTo>
                  <a:lnTo>
                    <a:pt x="201472" y="58508"/>
                  </a:lnTo>
                  <a:lnTo>
                    <a:pt x="208000" y="58508"/>
                  </a:lnTo>
                  <a:lnTo>
                    <a:pt x="226809" y="14058"/>
                  </a:lnTo>
                  <a:lnTo>
                    <a:pt x="226809" y="58508"/>
                  </a:lnTo>
                  <a:lnTo>
                    <a:pt x="234492" y="58508"/>
                  </a:lnTo>
                  <a:lnTo>
                    <a:pt x="234492" y="927"/>
                  </a:lnTo>
                  <a:close/>
                </a:path>
                <a:path w="1405254" h="59690" extrusionOk="0">
                  <a:moveTo>
                    <a:pt x="333413" y="29679"/>
                  </a:moveTo>
                  <a:lnTo>
                    <a:pt x="331406" y="16256"/>
                  </a:lnTo>
                  <a:lnTo>
                    <a:pt x="325932" y="7531"/>
                  </a:lnTo>
                  <a:lnTo>
                    <a:pt x="325628" y="7035"/>
                  </a:lnTo>
                  <a:lnTo>
                    <a:pt x="325551" y="29832"/>
                  </a:lnTo>
                  <a:lnTo>
                    <a:pt x="324294" y="39344"/>
                  </a:lnTo>
                  <a:lnTo>
                    <a:pt x="320408" y="46342"/>
                  </a:lnTo>
                  <a:lnTo>
                    <a:pt x="313715" y="50660"/>
                  </a:lnTo>
                  <a:lnTo>
                    <a:pt x="304038" y="52133"/>
                  </a:lnTo>
                  <a:lnTo>
                    <a:pt x="294347" y="50660"/>
                  </a:lnTo>
                  <a:lnTo>
                    <a:pt x="287680" y="46342"/>
                  </a:lnTo>
                  <a:lnTo>
                    <a:pt x="283819" y="39344"/>
                  </a:lnTo>
                  <a:lnTo>
                    <a:pt x="282587" y="29832"/>
                  </a:lnTo>
                  <a:lnTo>
                    <a:pt x="283819" y="20320"/>
                  </a:lnTo>
                  <a:lnTo>
                    <a:pt x="287680" y="13322"/>
                  </a:lnTo>
                  <a:lnTo>
                    <a:pt x="294347" y="9004"/>
                  </a:lnTo>
                  <a:lnTo>
                    <a:pt x="304038" y="7531"/>
                  </a:lnTo>
                  <a:lnTo>
                    <a:pt x="313715" y="9004"/>
                  </a:lnTo>
                  <a:lnTo>
                    <a:pt x="320408" y="13322"/>
                  </a:lnTo>
                  <a:lnTo>
                    <a:pt x="324294" y="20320"/>
                  </a:lnTo>
                  <a:lnTo>
                    <a:pt x="325551" y="29832"/>
                  </a:lnTo>
                  <a:lnTo>
                    <a:pt x="325551" y="6997"/>
                  </a:lnTo>
                  <a:lnTo>
                    <a:pt x="316395" y="1714"/>
                  </a:lnTo>
                  <a:lnTo>
                    <a:pt x="304038" y="0"/>
                  </a:lnTo>
                  <a:lnTo>
                    <a:pt x="291668" y="1714"/>
                  </a:lnTo>
                  <a:lnTo>
                    <a:pt x="282435" y="7035"/>
                  </a:lnTo>
                  <a:lnTo>
                    <a:pt x="276656" y="16256"/>
                  </a:lnTo>
                  <a:lnTo>
                    <a:pt x="274662" y="29679"/>
                  </a:lnTo>
                  <a:lnTo>
                    <a:pt x="276656" y="43154"/>
                  </a:lnTo>
                  <a:lnTo>
                    <a:pt x="282435" y="52400"/>
                  </a:lnTo>
                  <a:lnTo>
                    <a:pt x="291668" y="57734"/>
                  </a:lnTo>
                  <a:lnTo>
                    <a:pt x="304038" y="59448"/>
                  </a:lnTo>
                  <a:lnTo>
                    <a:pt x="316395" y="57734"/>
                  </a:lnTo>
                  <a:lnTo>
                    <a:pt x="325628" y="52400"/>
                  </a:lnTo>
                  <a:lnTo>
                    <a:pt x="325793" y="52133"/>
                  </a:lnTo>
                  <a:lnTo>
                    <a:pt x="331406" y="43154"/>
                  </a:lnTo>
                  <a:lnTo>
                    <a:pt x="333413" y="29679"/>
                  </a:lnTo>
                  <a:close/>
                </a:path>
                <a:path w="1405254" h="59690" extrusionOk="0">
                  <a:moveTo>
                    <a:pt x="417245" y="41960"/>
                  </a:moveTo>
                  <a:lnTo>
                    <a:pt x="385229" y="23622"/>
                  </a:lnTo>
                  <a:lnTo>
                    <a:pt x="379552" y="22377"/>
                  </a:lnTo>
                  <a:lnTo>
                    <a:pt x="379552" y="9791"/>
                  </a:lnTo>
                  <a:lnTo>
                    <a:pt x="383438" y="7226"/>
                  </a:lnTo>
                  <a:lnTo>
                    <a:pt x="399834" y="7226"/>
                  </a:lnTo>
                  <a:lnTo>
                    <a:pt x="406133" y="9093"/>
                  </a:lnTo>
                  <a:lnTo>
                    <a:pt x="410095" y="11734"/>
                  </a:lnTo>
                  <a:lnTo>
                    <a:pt x="414362" y="5283"/>
                  </a:lnTo>
                  <a:lnTo>
                    <a:pt x="409790" y="2260"/>
                  </a:lnTo>
                  <a:lnTo>
                    <a:pt x="403098" y="0"/>
                  </a:lnTo>
                  <a:lnTo>
                    <a:pt x="393382" y="0"/>
                  </a:lnTo>
                  <a:lnTo>
                    <a:pt x="383946" y="863"/>
                  </a:lnTo>
                  <a:lnTo>
                    <a:pt x="377190" y="3657"/>
                  </a:lnTo>
                  <a:lnTo>
                    <a:pt x="373138" y="8623"/>
                  </a:lnTo>
                  <a:lnTo>
                    <a:pt x="371792" y="16014"/>
                  </a:lnTo>
                  <a:lnTo>
                    <a:pt x="373278" y="23317"/>
                  </a:lnTo>
                  <a:lnTo>
                    <a:pt x="377558" y="27876"/>
                  </a:lnTo>
                  <a:lnTo>
                    <a:pt x="384302" y="30607"/>
                  </a:lnTo>
                  <a:lnTo>
                    <a:pt x="393230" y="32410"/>
                  </a:lnTo>
                  <a:lnTo>
                    <a:pt x="403186" y="34036"/>
                  </a:lnTo>
                  <a:lnTo>
                    <a:pt x="409473" y="35204"/>
                  </a:lnTo>
                  <a:lnTo>
                    <a:pt x="409473" y="49339"/>
                  </a:lnTo>
                  <a:lnTo>
                    <a:pt x="405041" y="52374"/>
                  </a:lnTo>
                  <a:lnTo>
                    <a:pt x="386321" y="52374"/>
                  </a:lnTo>
                  <a:lnTo>
                    <a:pt x="379399" y="50736"/>
                  </a:lnTo>
                  <a:lnTo>
                    <a:pt x="372719" y="46393"/>
                  </a:lnTo>
                  <a:lnTo>
                    <a:pt x="368757" y="52451"/>
                  </a:lnTo>
                  <a:lnTo>
                    <a:pt x="374319" y="55549"/>
                  </a:lnTo>
                  <a:lnTo>
                    <a:pt x="380301" y="57670"/>
                  </a:lnTo>
                  <a:lnTo>
                    <a:pt x="386702" y="58889"/>
                  </a:lnTo>
                  <a:lnTo>
                    <a:pt x="393547" y="59283"/>
                  </a:lnTo>
                  <a:lnTo>
                    <a:pt x="404253" y="58191"/>
                  </a:lnTo>
                  <a:lnTo>
                    <a:pt x="411619" y="54927"/>
                  </a:lnTo>
                  <a:lnTo>
                    <a:pt x="415874" y="49517"/>
                  </a:lnTo>
                  <a:lnTo>
                    <a:pt x="417245" y="41960"/>
                  </a:lnTo>
                  <a:close/>
                </a:path>
                <a:path w="1405254" h="59690" extrusionOk="0">
                  <a:moveTo>
                    <a:pt x="555853" y="927"/>
                  </a:moveTo>
                  <a:lnTo>
                    <a:pt x="547611" y="927"/>
                  </a:lnTo>
                  <a:lnTo>
                    <a:pt x="528967" y="49022"/>
                  </a:lnTo>
                  <a:lnTo>
                    <a:pt x="510159" y="927"/>
                  </a:lnTo>
                  <a:lnTo>
                    <a:pt x="501929" y="927"/>
                  </a:lnTo>
                  <a:lnTo>
                    <a:pt x="524852" y="58889"/>
                  </a:lnTo>
                  <a:lnTo>
                    <a:pt x="532853" y="58889"/>
                  </a:lnTo>
                  <a:lnTo>
                    <a:pt x="555853" y="927"/>
                  </a:lnTo>
                  <a:close/>
                </a:path>
                <a:path w="1405254" h="59690" extrusionOk="0">
                  <a:moveTo>
                    <a:pt x="602932" y="927"/>
                  </a:moveTo>
                  <a:lnTo>
                    <a:pt x="595172" y="927"/>
                  </a:lnTo>
                  <a:lnTo>
                    <a:pt x="595172" y="58508"/>
                  </a:lnTo>
                  <a:lnTo>
                    <a:pt x="602932" y="58508"/>
                  </a:lnTo>
                  <a:lnTo>
                    <a:pt x="602932" y="927"/>
                  </a:lnTo>
                  <a:close/>
                </a:path>
                <a:path w="1405254" h="59690" extrusionOk="0">
                  <a:moveTo>
                    <a:pt x="692912" y="18338"/>
                  </a:moveTo>
                  <a:lnTo>
                    <a:pt x="691807" y="10871"/>
                  </a:lnTo>
                  <a:lnTo>
                    <a:pt x="690105" y="8229"/>
                  </a:lnTo>
                  <a:lnTo>
                    <a:pt x="688289" y="5410"/>
                  </a:lnTo>
                  <a:lnTo>
                    <a:pt x="684987" y="3644"/>
                  </a:lnTo>
                  <a:lnTo>
                    <a:pt x="684987" y="10401"/>
                  </a:lnTo>
                  <a:lnTo>
                    <a:pt x="684987" y="26885"/>
                  </a:lnTo>
                  <a:lnTo>
                    <a:pt x="680478" y="29133"/>
                  </a:lnTo>
                  <a:lnTo>
                    <a:pt x="654761" y="29133"/>
                  </a:lnTo>
                  <a:lnTo>
                    <a:pt x="654761" y="8229"/>
                  </a:lnTo>
                  <a:lnTo>
                    <a:pt x="680631" y="8229"/>
                  </a:lnTo>
                  <a:lnTo>
                    <a:pt x="684987" y="10401"/>
                  </a:lnTo>
                  <a:lnTo>
                    <a:pt x="684987" y="3644"/>
                  </a:lnTo>
                  <a:lnTo>
                    <a:pt x="682028" y="2057"/>
                  </a:lnTo>
                  <a:lnTo>
                    <a:pt x="672706" y="927"/>
                  </a:lnTo>
                  <a:lnTo>
                    <a:pt x="647065" y="927"/>
                  </a:lnTo>
                  <a:lnTo>
                    <a:pt x="647065" y="58508"/>
                  </a:lnTo>
                  <a:lnTo>
                    <a:pt x="654761" y="58508"/>
                  </a:lnTo>
                  <a:lnTo>
                    <a:pt x="654761" y="36360"/>
                  </a:lnTo>
                  <a:lnTo>
                    <a:pt x="670839" y="36360"/>
                  </a:lnTo>
                  <a:lnTo>
                    <a:pt x="683666" y="58508"/>
                  </a:lnTo>
                  <a:lnTo>
                    <a:pt x="692048" y="58508"/>
                  </a:lnTo>
                  <a:lnTo>
                    <a:pt x="679310" y="36360"/>
                  </a:lnTo>
                  <a:lnTo>
                    <a:pt x="678992" y="35814"/>
                  </a:lnTo>
                  <a:lnTo>
                    <a:pt x="688936" y="34036"/>
                  </a:lnTo>
                  <a:lnTo>
                    <a:pt x="691997" y="29133"/>
                  </a:lnTo>
                  <a:lnTo>
                    <a:pt x="692912" y="27660"/>
                  </a:lnTo>
                  <a:lnTo>
                    <a:pt x="692912" y="18338"/>
                  </a:lnTo>
                  <a:close/>
                </a:path>
                <a:path w="1405254" h="59690" extrusionOk="0">
                  <a:moveTo>
                    <a:pt x="782180" y="58508"/>
                  </a:moveTo>
                  <a:lnTo>
                    <a:pt x="777354" y="46393"/>
                  </a:lnTo>
                  <a:lnTo>
                    <a:pt x="774484" y="39166"/>
                  </a:lnTo>
                  <a:lnTo>
                    <a:pt x="766572" y="19304"/>
                  </a:lnTo>
                  <a:lnTo>
                    <a:pt x="766572" y="39166"/>
                  </a:lnTo>
                  <a:lnTo>
                    <a:pt x="743254" y="39166"/>
                  </a:lnTo>
                  <a:lnTo>
                    <a:pt x="754913" y="9944"/>
                  </a:lnTo>
                  <a:lnTo>
                    <a:pt x="766572" y="39166"/>
                  </a:lnTo>
                  <a:lnTo>
                    <a:pt x="766572" y="19304"/>
                  </a:lnTo>
                  <a:lnTo>
                    <a:pt x="762850" y="9944"/>
                  </a:lnTo>
                  <a:lnTo>
                    <a:pt x="759104" y="546"/>
                  </a:lnTo>
                  <a:lnTo>
                    <a:pt x="751103" y="546"/>
                  </a:lnTo>
                  <a:lnTo>
                    <a:pt x="728027" y="58508"/>
                  </a:lnTo>
                  <a:lnTo>
                    <a:pt x="735876" y="58508"/>
                  </a:lnTo>
                  <a:lnTo>
                    <a:pt x="740613" y="46393"/>
                  </a:lnTo>
                  <a:lnTo>
                    <a:pt x="769366" y="46393"/>
                  </a:lnTo>
                  <a:lnTo>
                    <a:pt x="774103" y="58508"/>
                  </a:lnTo>
                  <a:lnTo>
                    <a:pt x="782180" y="58508"/>
                  </a:lnTo>
                  <a:close/>
                </a:path>
                <a:path w="1405254" h="59690" extrusionOk="0">
                  <a:moveTo>
                    <a:pt x="866724" y="18338"/>
                  </a:moveTo>
                  <a:lnTo>
                    <a:pt x="865619" y="10871"/>
                  </a:lnTo>
                  <a:lnTo>
                    <a:pt x="863917" y="8229"/>
                  </a:lnTo>
                  <a:lnTo>
                    <a:pt x="862101" y="5410"/>
                  </a:lnTo>
                  <a:lnTo>
                    <a:pt x="858799" y="3644"/>
                  </a:lnTo>
                  <a:lnTo>
                    <a:pt x="858799" y="10401"/>
                  </a:lnTo>
                  <a:lnTo>
                    <a:pt x="858799" y="26885"/>
                  </a:lnTo>
                  <a:lnTo>
                    <a:pt x="854290" y="29133"/>
                  </a:lnTo>
                  <a:lnTo>
                    <a:pt x="828573" y="29133"/>
                  </a:lnTo>
                  <a:lnTo>
                    <a:pt x="828573" y="8229"/>
                  </a:lnTo>
                  <a:lnTo>
                    <a:pt x="854443" y="8229"/>
                  </a:lnTo>
                  <a:lnTo>
                    <a:pt x="858799" y="10401"/>
                  </a:lnTo>
                  <a:lnTo>
                    <a:pt x="858799" y="3644"/>
                  </a:lnTo>
                  <a:lnTo>
                    <a:pt x="855840" y="2057"/>
                  </a:lnTo>
                  <a:lnTo>
                    <a:pt x="846518" y="927"/>
                  </a:lnTo>
                  <a:lnTo>
                    <a:pt x="820877" y="927"/>
                  </a:lnTo>
                  <a:lnTo>
                    <a:pt x="820877" y="58508"/>
                  </a:lnTo>
                  <a:lnTo>
                    <a:pt x="828573" y="58508"/>
                  </a:lnTo>
                  <a:lnTo>
                    <a:pt x="828573" y="36360"/>
                  </a:lnTo>
                  <a:lnTo>
                    <a:pt x="844651" y="36360"/>
                  </a:lnTo>
                  <a:lnTo>
                    <a:pt x="857465" y="58508"/>
                  </a:lnTo>
                  <a:lnTo>
                    <a:pt x="865860" y="58508"/>
                  </a:lnTo>
                  <a:lnTo>
                    <a:pt x="853122" y="36360"/>
                  </a:lnTo>
                  <a:lnTo>
                    <a:pt x="852805" y="35814"/>
                  </a:lnTo>
                  <a:lnTo>
                    <a:pt x="862749" y="34036"/>
                  </a:lnTo>
                  <a:lnTo>
                    <a:pt x="865809" y="29133"/>
                  </a:lnTo>
                  <a:lnTo>
                    <a:pt x="866724" y="27660"/>
                  </a:lnTo>
                  <a:lnTo>
                    <a:pt x="866724" y="18338"/>
                  </a:lnTo>
                  <a:close/>
                </a:path>
                <a:path w="1405254" h="59690" extrusionOk="0">
                  <a:moveTo>
                    <a:pt x="1011936" y="29679"/>
                  </a:moveTo>
                  <a:lnTo>
                    <a:pt x="1009942" y="16256"/>
                  </a:lnTo>
                  <a:lnTo>
                    <a:pt x="1004468" y="7531"/>
                  </a:lnTo>
                  <a:lnTo>
                    <a:pt x="1004163" y="7035"/>
                  </a:lnTo>
                  <a:lnTo>
                    <a:pt x="1004087" y="29832"/>
                  </a:lnTo>
                  <a:lnTo>
                    <a:pt x="1002830" y="39344"/>
                  </a:lnTo>
                  <a:lnTo>
                    <a:pt x="998943" y="46342"/>
                  </a:lnTo>
                  <a:lnTo>
                    <a:pt x="992251" y="50660"/>
                  </a:lnTo>
                  <a:lnTo>
                    <a:pt x="982573" y="52133"/>
                  </a:lnTo>
                  <a:lnTo>
                    <a:pt x="972896" y="50660"/>
                  </a:lnTo>
                  <a:lnTo>
                    <a:pt x="966228" y="46342"/>
                  </a:lnTo>
                  <a:lnTo>
                    <a:pt x="962367" y="39344"/>
                  </a:lnTo>
                  <a:lnTo>
                    <a:pt x="961123" y="29832"/>
                  </a:lnTo>
                  <a:lnTo>
                    <a:pt x="962367" y="20320"/>
                  </a:lnTo>
                  <a:lnTo>
                    <a:pt x="966228" y="13322"/>
                  </a:lnTo>
                  <a:lnTo>
                    <a:pt x="972896" y="9004"/>
                  </a:lnTo>
                  <a:lnTo>
                    <a:pt x="982573" y="7531"/>
                  </a:lnTo>
                  <a:lnTo>
                    <a:pt x="992251" y="9004"/>
                  </a:lnTo>
                  <a:lnTo>
                    <a:pt x="998943" y="13322"/>
                  </a:lnTo>
                  <a:lnTo>
                    <a:pt x="1002830" y="20320"/>
                  </a:lnTo>
                  <a:lnTo>
                    <a:pt x="1004087" y="29832"/>
                  </a:lnTo>
                  <a:lnTo>
                    <a:pt x="1004087" y="6997"/>
                  </a:lnTo>
                  <a:lnTo>
                    <a:pt x="994930" y="1714"/>
                  </a:lnTo>
                  <a:lnTo>
                    <a:pt x="982573" y="0"/>
                  </a:lnTo>
                  <a:lnTo>
                    <a:pt x="970216" y="1714"/>
                  </a:lnTo>
                  <a:lnTo>
                    <a:pt x="960983" y="7035"/>
                  </a:lnTo>
                  <a:lnTo>
                    <a:pt x="955192" y="16256"/>
                  </a:lnTo>
                  <a:lnTo>
                    <a:pt x="953198" y="29679"/>
                  </a:lnTo>
                  <a:lnTo>
                    <a:pt x="955192" y="43154"/>
                  </a:lnTo>
                  <a:lnTo>
                    <a:pt x="960983" y="52400"/>
                  </a:lnTo>
                  <a:lnTo>
                    <a:pt x="970216" y="57734"/>
                  </a:lnTo>
                  <a:lnTo>
                    <a:pt x="982573" y="59448"/>
                  </a:lnTo>
                  <a:lnTo>
                    <a:pt x="994930" y="57734"/>
                  </a:lnTo>
                  <a:lnTo>
                    <a:pt x="1004163" y="52400"/>
                  </a:lnTo>
                  <a:lnTo>
                    <a:pt x="1004328" y="52133"/>
                  </a:lnTo>
                  <a:lnTo>
                    <a:pt x="1009942" y="43154"/>
                  </a:lnTo>
                  <a:lnTo>
                    <a:pt x="1011936" y="29679"/>
                  </a:lnTo>
                  <a:close/>
                </a:path>
                <a:path w="1405254" h="59690" extrusionOk="0">
                  <a:moveTo>
                    <a:pt x="1120013" y="927"/>
                  </a:moveTo>
                  <a:lnTo>
                    <a:pt x="1112240" y="927"/>
                  </a:lnTo>
                  <a:lnTo>
                    <a:pt x="1112240" y="48323"/>
                  </a:lnTo>
                  <a:lnTo>
                    <a:pt x="1109522" y="51282"/>
                  </a:lnTo>
                  <a:lnTo>
                    <a:pt x="1096162" y="51282"/>
                  </a:lnTo>
                  <a:lnTo>
                    <a:pt x="1096162" y="58508"/>
                  </a:lnTo>
                  <a:lnTo>
                    <a:pt x="1098410" y="58585"/>
                  </a:lnTo>
                  <a:lnTo>
                    <a:pt x="1113802" y="58585"/>
                  </a:lnTo>
                  <a:lnTo>
                    <a:pt x="1120013" y="54305"/>
                  </a:lnTo>
                  <a:lnTo>
                    <a:pt x="1120013" y="927"/>
                  </a:lnTo>
                  <a:close/>
                </a:path>
                <a:path w="1405254" h="59690" extrusionOk="0">
                  <a:moveTo>
                    <a:pt x="1218526" y="29679"/>
                  </a:moveTo>
                  <a:lnTo>
                    <a:pt x="1216533" y="16256"/>
                  </a:lnTo>
                  <a:lnTo>
                    <a:pt x="1211072" y="7531"/>
                  </a:lnTo>
                  <a:lnTo>
                    <a:pt x="1210754" y="7035"/>
                  </a:lnTo>
                  <a:lnTo>
                    <a:pt x="1210678" y="29832"/>
                  </a:lnTo>
                  <a:lnTo>
                    <a:pt x="1209433" y="39344"/>
                  </a:lnTo>
                  <a:lnTo>
                    <a:pt x="1205547" y="46342"/>
                  </a:lnTo>
                  <a:lnTo>
                    <a:pt x="1198854" y="50660"/>
                  </a:lnTo>
                  <a:lnTo>
                    <a:pt x="1189164" y="52133"/>
                  </a:lnTo>
                  <a:lnTo>
                    <a:pt x="1179487" y="50660"/>
                  </a:lnTo>
                  <a:lnTo>
                    <a:pt x="1172819" y="46342"/>
                  </a:lnTo>
                  <a:lnTo>
                    <a:pt x="1168958" y="39344"/>
                  </a:lnTo>
                  <a:lnTo>
                    <a:pt x="1167714" y="29832"/>
                  </a:lnTo>
                  <a:lnTo>
                    <a:pt x="1168958" y="20320"/>
                  </a:lnTo>
                  <a:lnTo>
                    <a:pt x="1172819" y="13322"/>
                  </a:lnTo>
                  <a:lnTo>
                    <a:pt x="1179487" y="9004"/>
                  </a:lnTo>
                  <a:lnTo>
                    <a:pt x="1189164" y="7531"/>
                  </a:lnTo>
                  <a:lnTo>
                    <a:pt x="1198854" y="9004"/>
                  </a:lnTo>
                  <a:lnTo>
                    <a:pt x="1205547" y="13322"/>
                  </a:lnTo>
                  <a:lnTo>
                    <a:pt x="1209433" y="20320"/>
                  </a:lnTo>
                  <a:lnTo>
                    <a:pt x="1210678" y="29832"/>
                  </a:lnTo>
                  <a:lnTo>
                    <a:pt x="1210678" y="6997"/>
                  </a:lnTo>
                  <a:lnTo>
                    <a:pt x="1201521" y="1714"/>
                  </a:lnTo>
                  <a:lnTo>
                    <a:pt x="1189164" y="0"/>
                  </a:lnTo>
                  <a:lnTo>
                    <a:pt x="1176807" y="1714"/>
                  </a:lnTo>
                  <a:lnTo>
                    <a:pt x="1167574" y="7035"/>
                  </a:lnTo>
                  <a:lnTo>
                    <a:pt x="1161796" y="16256"/>
                  </a:lnTo>
                  <a:lnTo>
                    <a:pt x="1159789" y="29679"/>
                  </a:lnTo>
                  <a:lnTo>
                    <a:pt x="1161796" y="43154"/>
                  </a:lnTo>
                  <a:lnTo>
                    <a:pt x="1167574" y="52400"/>
                  </a:lnTo>
                  <a:lnTo>
                    <a:pt x="1176807" y="57734"/>
                  </a:lnTo>
                  <a:lnTo>
                    <a:pt x="1189164" y="59448"/>
                  </a:lnTo>
                  <a:lnTo>
                    <a:pt x="1201521" y="57734"/>
                  </a:lnTo>
                  <a:lnTo>
                    <a:pt x="1210754" y="52400"/>
                  </a:lnTo>
                  <a:lnTo>
                    <a:pt x="1210919" y="52133"/>
                  </a:lnTo>
                  <a:lnTo>
                    <a:pt x="1216533" y="43154"/>
                  </a:lnTo>
                  <a:lnTo>
                    <a:pt x="1218526" y="29679"/>
                  </a:lnTo>
                  <a:close/>
                </a:path>
                <a:path w="1405254" h="59690" extrusionOk="0">
                  <a:moveTo>
                    <a:pt x="1309916" y="26568"/>
                  </a:moveTo>
                  <a:lnTo>
                    <a:pt x="1283576" y="26568"/>
                  </a:lnTo>
                  <a:lnTo>
                    <a:pt x="1283576" y="33566"/>
                  </a:lnTo>
                  <a:lnTo>
                    <a:pt x="1302143" y="33566"/>
                  </a:lnTo>
                  <a:lnTo>
                    <a:pt x="1302143" y="46621"/>
                  </a:lnTo>
                  <a:lnTo>
                    <a:pt x="1298727" y="52374"/>
                  </a:lnTo>
                  <a:lnTo>
                    <a:pt x="1284427" y="52374"/>
                  </a:lnTo>
                  <a:lnTo>
                    <a:pt x="1274533" y="50977"/>
                  </a:lnTo>
                  <a:lnTo>
                    <a:pt x="1267993" y="46774"/>
                  </a:lnTo>
                  <a:lnTo>
                    <a:pt x="1264399" y="39712"/>
                  </a:lnTo>
                  <a:lnTo>
                    <a:pt x="1263294" y="29756"/>
                  </a:lnTo>
                  <a:lnTo>
                    <a:pt x="1264577" y="19951"/>
                  </a:lnTo>
                  <a:lnTo>
                    <a:pt x="1268501" y="13017"/>
                  </a:lnTo>
                  <a:lnTo>
                    <a:pt x="1275118" y="8890"/>
                  </a:lnTo>
                  <a:lnTo>
                    <a:pt x="1284503" y="7531"/>
                  </a:lnTo>
                  <a:lnTo>
                    <a:pt x="1292593" y="7531"/>
                  </a:lnTo>
                  <a:lnTo>
                    <a:pt x="1297012" y="10096"/>
                  </a:lnTo>
                  <a:lnTo>
                    <a:pt x="1300518" y="13208"/>
                  </a:lnTo>
                  <a:lnTo>
                    <a:pt x="1306106" y="7454"/>
                  </a:lnTo>
                  <a:lnTo>
                    <a:pt x="1302143" y="3492"/>
                  </a:lnTo>
                  <a:lnTo>
                    <a:pt x="1295692" y="0"/>
                  </a:lnTo>
                  <a:lnTo>
                    <a:pt x="1284503" y="0"/>
                  </a:lnTo>
                  <a:lnTo>
                    <a:pt x="1272095" y="1714"/>
                  </a:lnTo>
                  <a:lnTo>
                    <a:pt x="1262976" y="7061"/>
                  </a:lnTo>
                  <a:lnTo>
                    <a:pt x="1257363" y="16281"/>
                  </a:lnTo>
                  <a:lnTo>
                    <a:pt x="1255445" y="29679"/>
                  </a:lnTo>
                  <a:lnTo>
                    <a:pt x="1256944" y="42545"/>
                  </a:lnTo>
                  <a:lnTo>
                    <a:pt x="1261859" y="51828"/>
                  </a:lnTo>
                  <a:lnTo>
                    <a:pt x="1270723" y="57467"/>
                  </a:lnTo>
                  <a:lnTo>
                    <a:pt x="1284122" y="59359"/>
                  </a:lnTo>
                  <a:lnTo>
                    <a:pt x="1297063" y="57594"/>
                  </a:lnTo>
                  <a:lnTo>
                    <a:pt x="1304937" y="52514"/>
                  </a:lnTo>
                  <a:lnTo>
                    <a:pt x="1308849" y="44475"/>
                  </a:lnTo>
                  <a:lnTo>
                    <a:pt x="1309916" y="33794"/>
                  </a:lnTo>
                  <a:lnTo>
                    <a:pt x="1309916" y="26568"/>
                  </a:lnTo>
                  <a:close/>
                </a:path>
                <a:path w="1405254" h="59690" extrusionOk="0">
                  <a:moveTo>
                    <a:pt x="1405077" y="29679"/>
                  </a:moveTo>
                  <a:lnTo>
                    <a:pt x="1403083" y="16256"/>
                  </a:lnTo>
                  <a:lnTo>
                    <a:pt x="1397622" y="7531"/>
                  </a:lnTo>
                  <a:lnTo>
                    <a:pt x="1397304" y="7035"/>
                  </a:lnTo>
                  <a:lnTo>
                    <a:pt x="1397241" y="29832"/>
                  </a:lnTo>
                  <a:lnTo>
                    <a:pt x="1395984" y="39344"/>
                  </a:lnTo>
                  <a:lnTo>
                    <a:pt x="1392097" y="46342"/>
                  </a:lnTo>
                  <a:lnTo>
                    <a:pt x="1385404" y="50660"/>
                  </a:lnTo>
                  <a:lnTo>
                    <a:pt x="1375714" y="52133"/>
                  </a:lnTo>
                  <a:lnTo>
                    <a:pt x="1366037" y="50660"/>
                  </a:lnTo>
                  <a:lnTo>
                    <a:pt x="1359369" y="46342"/>
                  </a:lnTo>
                  <a:lnTo>
                    <a:pt x="1355509" y="39344"/>
                  </a:lnTo>
                  <a:lnTo>
                    <a:pt x="1354264" y="29832"/>
                  </a:lnTo>
                  <a:lnTo>
                    <a:pt x="1355509" y="20320"/>
                  </a:lnTo>
                  <a:lnTo>
                    <a:pt x="1359369" y="13322"/>
                  </a:lnTo>
                  <a:lnTo>
                    <a:pt x="1366037" y="9004"/>
                  </a:lnTo>
                  <a:lnTo>
                    <a:pt x="1375714" y="7531"/>
                  </a:lnTo>
                  <a:lnTo>
                    <a:pt x="1385404" y="9004"/>
                  </a:lnTo>
                  <a:lnTo>
                    <a:pt x="1392097" y="13322"/>
                  </a:lnTo>
                  <a:lnTo>
                    <a:pt x="1395984" y="20320"/>
                  </a:lnTo>
                  <a:lnTo>
                    <a:pt x="1397241" y="29832"/>
                  </a:lnTo>
                  <a:lnTo>
                    <a:pt x="1397241" y="7010"/>
                  </a:lnTo>
                  <a:lnTo>
                    <a:pt x="1388071" y="1714"/>
                  </a:lnTo>
                  <a:lnTo>
                    <a:pt x="1375714" y="0"/>
                  </a:lnTo>
                  <a:lnTo>
                    <a:pt x="1363357" y="1714"/>
                  </a:lnTo>
                  <a:lnTo>
                    <a:pt x="1354124" y="7035"/>
                  </a:lnTo>
                  <a:lnTo>
                    <a:pt x="1348346" y="16256"/>
                  </a:lnTo>
                  <a:lnTo>
                    <a:pt x="1346339" y="29679"/>
                  </a:lnTo>
                  <a:lnTo>
                    <a:pt x="1348346" y="43154"/>
                  </a:lnTo>
                  <a:lnTo>
                    <a:pt x="1354124" y="52400"/>
                  </a:lnTo>
                  <a:lnTo>
                    <a:pt x="1363357" y="57734"/>
                  </a:lnTo>
                  <a:lnTo>
                    <a:pt x="1375714" y="59448"/>
                  </a:lnTo>
                  <a:lnTo>
                    <a:pt x="1388071" y="57734"/>
                  </a:lnTo>
                  <a:lnTo>
                    <a:pt x="1397304" y="52400"/>
                  </a:lnTo>
                  <a:lnTo>
                    <a:pt x="1397469" y="52133"/>
                  </a:lnTo>
                  <a:lnTo>
                    <a:pt x="1403083" y="43154"/>
                  </a:lnTo>
                  <a:lnTo>
                    <a:pt x="1405077" y="29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1" name="Google Shape;160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2135" y="4739482"/>
            <a:ext cx="346149" cy="436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27"/>
          <p:cNvSpPr txBox="1"/>
          <p:nvPr/>
        </p:nvSpPr>
        <p:spPr>
          <a:xfrm>
            <a:off x="6528752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603" name="Google Shape;1603;p27"/>
          <p:cNvGraphicFramePr/>
          <p:nvPr/>
        </p:nvGraphicFramePr>
        <p:xfrm>
          <a:off x="3618829" y="4790735"/>
          <a:ext cx="3650950" cy="536463"/>
        </p:xfrm>
        <a:graphic>
          <a:graphicData uri="http://schemas.openxmlformats.org/drawingml/2006/table">
            <a:tbl>
              <a:tblPr firstRow="1" bandRow="1">
                <a:noFill/>
                <a:tableStyleId>{C0CB97C3-304F-44CC-8228-A1601B4DA194}</a:tableStyleId>
              </a:tblPr>
              <a:tblGrid>
                <a:gridCol w="53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7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3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7650"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265" marR="207645" lvl="0" indent="31750" algn="l" rtl="0">
                        <a:lnSpc>
                          <a:spcPct val="108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>
                          <a:solidFill>
                            <a:srgbClr val="231F2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outra  marca</a:t>
                      </a:r>
                      <a:endParaRPr sz="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275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4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04" name="Google Shape;1604;p27"/>
          <p:cNvSpPr txBox="1"/>
          <p:nvPr/>
        </p:nvSpPr>
        <p:spPr>
          <a:xfrm>
            <a:off x="4220993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5" name="Google Shape;1605;p27"/>
          <p:cNvSpPr txBox="1"/>
          <p:nvPr/>
        </p:nvSpPr>
        <p:spPr>
          <a:xfrm>
            <a:off x="4992352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6" name="Google Shape;1606;p27"/>
          <p:cNvSpPr txBox="1"/>
          <p:nvPr/>
        </p:nvSpPr>
        <p:spPr>
          <a:xfrm>
            <a:off x="5763760" y="5238000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07" name="Google Shape;1607;p27"/>
          <p:cNvGrpSpPr/>
          <p:nvPr/>
        </p:nvGrpSpPr>
        <p:grpSpPr>
          <a:xfrm>
            <a:off x="6457397" y="5178563"/>
            <a:ext cx="273668" cy="59817"/>
            <a:chOff x="8126361" y="8074723"/>
            <a:chExt cx="426720" cy="93269"/>
          </a:xfrm>
        </p:grpSpPr>
        <p:sp>
          <p:nvSpPr>
            <p:cNvPr id="1608" name="Google Shape;1608;p27"/>
            <p:cNvSpPr/>
            <p:nvPr/>
          </p:nvSpPr>
          <p:spPr>
            <a:xfrm>
              <a:off x="8152510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8126361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27"/>
          <p:cNvGrpSpPr/>
          <p:nvPr/>
        </p:nvGrpSpPr>
        <p:grpSpPr>
          <a:xfrm>
            <a:off x="4014010" y="2666564"/>
            <a:ext cx="273668" cy="59817"/>
            <a:chOff x="4316488" y="4157865"/>
            <a:chExt cx="426720" cy="93269"/>
          </a:xfrm>
        </p:grpSpPr>
        <p:sp>
          <p:nvSpPr>
            <p:cNvPr id="1611" name="Google Shape;1611;p27"/>
            <p:cNvSpPr/>
            <p:nvPr/>
          </p:nvSpPr>
          <p:spPr>
            <a:xfrm>
              <a:off x="4342638" y="4173664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4316488" y="4157865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3" name="Google Shape;1613;p27"/>
          <p:cNvGrpSpPr/>
          <p:nvPr/>
        </p:nvGrpSpPr>
        <p:grpSpPr>
          <a:xfrm>
            <a:off x="4149631" y="5178563"/>
            <a:ext cx="273668" cy="59817"/>
            <a:chOff x="4527956" y="8074723"/>
            <a:chExt cx="426720" cy="93269"/>
          </a:xfrm>
        </p:grpSpPr>
        <p:sp>
          <p:nvSpPr>
            <p:cNvPr id="1614" name="Google Shape;1614;p27"/>
            <p:cNvSpPr/>
            <p:nvPr/>
          </p:nvSpPr>
          <p:spPr>
            <a:xfrm>
              <a:off x="4554118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4527956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27"/>
          <p:cNvGrpSpPr/>
          <p:nvPr/>
        </p:nvGrpSpPr>
        <p:grpSpPr>
          <a:xfrm>
            <a:off x="4920993" y="5178563"/>
            <a:ext cx="273668" cy="59817"/>
            <a:chOff x="5730709" y="8074723"/>
            <a:chExt cx="426720" cy="93269"/>
          </a:xfrm>
        </p:grpSpPr>
        <p:sp>
          <p:nvSpPr>
            <p:cNvPr id="1617" name="Google Shape;1617;p27"/>
            <p:cNvSpPr/>
            <p:nvPr/>
          </p:nvSpPr>
          <p:spPr>
            <a:xfrm>
              <a:off x="5756859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5730709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27"/>
          <p:cNvGrpSpPr/>
          <p:nvPr/>
        </p:nvGrpSpPr>
        <p:grpSpPr>
          <a:xfrm>
            <a:off x="5692404" y="5178563"/>
            <a:ext cx="273668" cy="59817"/>
            <a:chOff x="6933539" y="8074723"/>
            <a:chExt cx="426720" cy="93269"/>
          </a:xfrm>
        </p:grpSpPr>
        <p:sp>
          <p:nvSpPr>
            <p:cNvPr id="1620" name="Google Shape;1620;p27"/>
            <p:cNvSpPr/>
            <p:nvPr/>
          </p:nvSpPr>
          <p:spPr>
            <a:xfrm>
              <a:off x="6959688" y="8090522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6933539" y="8074723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09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27"/>
          <p:cNvGrpSpPr/>
          <p:nvPr/>
        </p:nvGrpSpPr>
        <p:grpSpPr>
          <a:xfrm>
            <a:off x="5231900" y="2666564"/>
            <a:ext cx="273668" cy="59817"/>
            <a:chOff x="6215494" y="4157865"/>
            <a:chExt cx="426720" cy="93269"/>
          </a:xfrm>
        </p:grpSpPr>
        <p:sp>
          <p:nvSpPr>
            <p:cNvPr id="1623" name="Google Shape;1623;p27"/>
            <p:cNvSpPr/>
            <p:nvPr/>
          </p:nvSpPr>
          <p:spPr>
            <a:xfrm>
              <a:off x="6241643" y="4173664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6215494" y="4157865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5" name="Google Shape;1625;p27"/>
          <p:cNvSpPr txBox="1"/>
          <p:nvPr/>
        </p:nvSpPr>
        <p:spPr>
          <a:xfrm>
            <a:off x="3477096" y="2305121"/>
            <a:ext cx="554667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da  Casa Civil e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6" name="Google Shape;1626;p27"/>
          <p:cNvSpPr txBox="1"/>
          <p:nvPr/>
        </p:nvSpPr>
        <p:spPr>
          <a:xfrm>
            <a:off x="4250540" y="2305121"/>
            <a:ext cx="991641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 Desenvolvimento Social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7" name="Google Shape;1627;p27"/>
          <p:cNvSpPr txBox="1"/>
          <p:nvPr/>
        </p:nvSpPr>
        <p:spPr>
          <a:xfrm>
            <a:off x="5468427" y="2305121"/>
            <a:ext cx="873540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 Agricultura, Pecuária,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8" name="Google Shape;1628;p27"/>
          <p:cNvSpPr txBox="1"/>
          <p:nvPr/>
        </p:nvSpPr>
        <p:spPr>
          <a:xfrm>
            <a:off x="8518788" y="4897770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29" name="Google Shape;1629;p27"/>
          <p:cNvGrpSpPr/>
          <p:nvPr/>
        </p:nvGrpSpPr>
        <p:grpSpPr>
          <a:xfrm>
            <a:off x="8434268" y="4900847"/>
            <a:ext cx="59817" cy="138463"/>
            <a:chOff x="11208816" y="7641691"/>
            <a:chExt cx="93269" cy="215900"/>
          </a:xfrm>
        </p:grpSpPr>
        <p:sp>
          <p:nvSpPr>
            <p:cNvPr id="1630" name="Google Shape;1630;p27"/>
            <p:cNvSpPr/>
            <p:nvPr/>
          </p:nvSpPr>
          <p:spPr>
            <a:xfrm>
              <a:off x="11224615" y="7660703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5" extrusionOk="0">
                  <a:moveTo>
                    <a:pt x="77038" y="170522"/>
                  </a:moveTo>
                  <a:lnTo>
                    <a:pt x="0" y="170522"/>
                  </a:lnTo>
                  <a:lnTo>
                    <a:pt x="0" y="0"/>
                  </a:lnTo>
                  <a:lnTo>
                    <a:pt x="77038" y="0"/>
                  </a:lnTo>
                  <a:lnTo>
                    <a:pt x="77038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11208816" y="7641691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27"/>
          <p:cNvGrpSpPr/>
          <p:nvPr/>
        </p:nvGrpSpPr>
        <p:grpSpPr>
          <a:xfrm>
            <a:off x="3626969" y="2335097"/>
            <a:ext cx="3647690" cy="281476"/>
            <a:chOff x="3712991" y="3641022"/>
            <a:chExt cx="5687695" cy="438894"/>
          </a:xfrm>
        </p:grpSpPr>
        <p:sp>
          <p:nvSpPr>
            <p:cNvPr id="1633" name="Google Shape;1633;p27"/>
            <p:cNvSpPr/>
            <p:nvPr/>
          </p:nvSpPr>
          <p:spPr>
            <a:xfrm>
              <a:off x="3738386" y="3641022"/>
              <a:ext cx="5548630" cy="0"/>
            </a:xfrm>
            <a:custGeom>
              <a:avLst/>
              <a:gdLst/>
              <a:ahLst/>
              <a:cxnLst/>
              <a:rect l="l" t="t" r="r" b="b"/>
              <a:pathLst>
                <a:path w="5548630" h="120000" extrusionOk="0">
                  <a:moveTo>
                    <a:pt x="0" y="0"/>
                  </a:moveTo>
                  <a:lnTo>
                    <a:pt x="5548566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3712991" y="3641022"/>
              <a:ext cx="5586730" cy="0"/>
            </a:xfrm>
            <a:custGeom>
              <a:avLst/>
              <a:gdLst/>
              <a:ahLst/>
              <a:cxnLst/>
              <a:rect l="l" t="t" r="r" b="b"/>
              <a:pathLst>
                <a:path w="5586730" h="120000" extrusionOk="0">
                  <a:moveTo>
                    <a:pt x="0" y="0"/>
                  </a:moveTo>
                  <a:lnTo>
                    <a:pt x="0" y="0"/>
                  </a:lnTo>
                </a:path>
                <a:path w="5586730" h="120000" extrusionOk="0">
                  <a:moveTo>
                    <a:pt x="5586653" y="0"/>
                  </a:moveTo>
                  <a:lnTo>
                    <a:pt x="5586653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3712991" y="4079916"/>
              <a:ext cx="5687695" cy="0"/>
            </a:xfrm>
            <a:custGeom>
              <a:avLst/>
              <a:gdLst/>
              <a:ahLst/>
              <a:cxnLst/>
              <a:rect l="l" t="t" r="r" b="b"/>
              <a:pathLst>
                <a:path w="5687695" h="120000" extrusionOk="0">
                  <a:moveTo>
                    <a:pt x="0" y="0"/>
                  </a:moveTo>
                  <a:lnTo>
                    <a:pt x="0" y="0"/>
                  </a:lnTo>
                </a:path>
                <a:path w="5687695" h="120000" extrusionOk="0">
                  <a:moveTo>
                    <a:pt x="5687453" y="0"/>
                  </a:moveTo>
                  <a:lnTo>
                    <a:pt x="5687453" y="0"/>
                  </a:lnTo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6" name="Google Shape;1636;p27"/>
          <p:cNvSpPr txBox="1"/>
          <p:nvPr/>
        </p:nvSpPr>
        <p:spPr>
          <a:xfrm>
            <a:off x="3477096" y="2525033"/>
            <a:ext cx="3797556" cy="31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Gov</a:t>
            </a:r>
            <a:r>
              <a:rPr lang="en-US" sz="641" u="sng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ernança	e Direitos Humanos	Pesca e Abastecimento	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22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9274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2" baseline="30000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	2X	</a:t>
            </a: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37" name="Google Shape;1637;p27"/>
          <p:cNvGrpSpPr/>
          <p:nvPr/>
        </p:nvGrpSpPr>
        <p:grpSpPr>
          <a:xfrm>
            <a:off x="6457397" y="2672673"/>
            <a:ext cx="273668" cy="59817"/>
            <a:chOff x="8126361" y="4167390"/>
            <a:chExt cx="426720" cy="93269"/>
          </a:xfrm>
        </p:grpSpPr>
        <p:sp>
          <p:nvSpPr>
            <p:cNvPr id="1638" name="Google Shape;1638;p27"/>
            <p:cNvSpPr/>
            <p:nvPr/>
          </p:nvSpPr>
          <p:spPr>
            <a:xfrm>
              <a:off x="8152510" y="4183189"/>
              <a:ext cx="351155" cy="77470"/>
            </a:xfrm>
            <a:custGeom>
              <a:avLst/>
              <a:gdLst/>
              <a:ahLst/>
              <a:cxnLst/>
              <a:rect l="l" t="t" r="r" b="b"/>
              <a:pathLst>
                <a:path w="351154" h="77470" extrusionOk="0">
                  <a:moveTo>
                    <a:pt x="350710" y="77038"/>
                  </a:moveTo>
                  <a:lnTo>
                    <a:pt x="0" y="77038"/>
                  </a:lnTo>
                  <a:lnTo>
                    <a:pt x="0" y="0"/>
                  </a:lnTo>
                  <a:lnTo>
                    <a:pt x="350710" y="0"/>
                  </a:lnTo>
                  <a:lnTo>
                    <a:pt x="350710" y="7703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8126361" y="4167390"/>
              <a:ext cx="426720" cy="54610"/>
            </a:xfrm>
            <a:custGeom>
              <a:avLst/>
              <a:gdLst/>
              <a:ahLst/>
              <a:cxnLst/>
              <a:rect l="l" t="t" r="r" b="b"/>
              <a:pathLst>
                <a:path w="426720" h="54610" extrusionOk="0">
                  <a:moveTo>
                    <a:pt x="426427" y="0"/>
                  </a:moveTo>
                  <a:lnTo>
                    <a:pt x="0" y="0"/>
                  </a:lnTo>
                  <a:lnTo>
                    <a:pt x="0" y="54317"/>
                  </a:lnTo>
                  <a:lnTo>
                    <a:pt x="426427" y="54317"/>
                  </a:lnTo>
                  <a:lnTo>
                    <a:pt x="426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0" name="Google Shape;1640;p27"/>
          <p:cNvSpPr txBox="1"/>
          <p:nvPr/>
        </p:nvSpPr>
        <p:spPr>
          <a:xfrm>
            <a:off x="8513017" y="2391880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41" name="Google Shape;1641;p27"/>
          <p:cNvGrpSpPr/>
          <p:nvPr/>
        </p:nvGrpSpPr>
        <p:grpSpPr>
          <a:xfrm>
            <a:off x="8422719" y="2394957"/>
            <a:ext cx="59824" cy="138463"/>
            <a:chOff x="11190808" y="3734358"/>
            <a:chExt cx="93281" cy="215900"/>
          </a:xfrm>
        </p:grpSpPr>
        <p:sp>
          <p:nvSpPr>
            <p:cNvPr id="1642" name="Google Shape;1642;p27"/>
            <p:cNvSpPr/>
            <p:nvPr/>
          </p:nvSpPr>
          <p:spPr>
            <a:xfrm>
              <a:off x="11206619" y="3753370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4" extrusionOk="0">
                  <a:moveTo>
                    <a:pt x="77038" y="170522"/>
                  </a:moveTo>
                  <a:lnTo>
                    <a:pt x="0" y="170522"/>
                  </a:lnTo>
                  <a:lnTo>
                    <a:pt x="0" y="0"/>
                  </a:lnTo>
                  <a:lnTo>
                    <a:pt x="77038" y="0"/>
                  </a:lnTo>
                  <a:lnTo>
                    <a:pt x="77038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11190808" y="3734358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4" name="Google Shape;1644;p27"/>
          <p:cNvSpPr txBox="1"/>
          <p:nvPr/>
        </p:nvSpPr>
        <p:spPr>
          <a:xfrm>
            <a:off x="5050661" y="1620578"/>
            <a:ext cx="2081427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MAIS DE UMA SECRETARIA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Google Shape;1645;p27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646" name="Google Shape;1646;p27"/>
          <p:cNvSpPr txBox="1"/>
          <p:nvPr/>
        </p:nvSpPr>
        <p:spPr>
          <a:xfrm>
            <a:off x="5255622" y="4093566"/>
            <a:ext cx="166726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OUTRAS MARCAS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7" name="Google Shape;1647;p27"/>
          <p:cNvSpPr txBox="1"/>
          <p:nvPr/>
        </p:nvSpPr>
        <p:spPr>
          <a:xfrm>
            <a:off x="8995100" y="4760277"/>
            <a:ext cx="1500697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 MARCAS NÃO DEVEM TER A ALTURA  MAIOR QUE O SÍMBOLO DA MARCA DO  GOVERNO DO ESTADO DO RIO DE JANEIRO.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8" name="Google Shape;1648;p27"/>
          <p:cNvSpPr txBox="1"/>
          <p:nvPr/>
        </p:nvSpPr>
        <p:spPr>
          <a:xfrm>
            <a:off x="8995100" y="2277475"/>
            <a:ext cx="1478298" cy="4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OS NOMES DAS SECRETARIAS NÃO  DEVEM TER UMA ALTURA MAIOR QUE A  ASSINATURA DA MARCA DO GOVERNO DO  ESTADO DO RIO DE JANEIRO.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9" name="Google Shape;1649;p27"/>
          <p:cNvSpPr txBox="1"/>
          <p:nvPr/>
        </p:nvSpPr>
        <p:spPr>
          <a:xfrm>
            <a:off x="1567856" y="6284331"/>
            <a:ext cx="153572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X = ALTURA DO “RIO DE JANEIRO”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28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55" name="Google Shape;165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2528" y="3884503"/>
            <a:ext cx="1356267" cy="1153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28"/>
          <p:cNvSpPr txBox="1"/>
          <p:nvPr/>
        </p:nvSpPr>
        <p:spPr>
          <a:xfrm>
            <a:off x="1583890" y="664222"/>
            <a:ext cx="3423706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3D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CONJUNTA VERTICAL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7" name="Google Shape;1657;p28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8" name="Google Shape;1658;p28"/>
          <p:cNvSpPr txBox="1"/>
          <p:nvPr/>
        </p:nvSpPr>
        <p:spPr>
          <a:xfrm>
            <a:off x="7594511" y="5392256"/>
            <a:ext cx="1025442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 MARCAS NÃO DEVEM TER  A LARGURA MAIOR QUE O  “RIO DE JANEIRO”.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9" name="Google Shape;1659;p28"/>
          <p:cNvSpPr txBox="1"/>
          <p:nvPr/>
        </p:nvSpPr>
        <p:spPr>
          <a:xfrm>
            <a:off x="3162462" y="5392256"/>
            <a:ext cx="1264087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OS NOMES DAS SECRETARIAS NÃO  DEVEM TER A LARGURA MAIOR QUE  O “RIO DE JANEIRO”.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0" name="Google Shape;1660;p28"/>
          <p:cNvSpPr txBox="1"/>
          <p:nvPr/>
        </p:nvSpPr>
        <p:spPr>
          <a:xfrm>
            <a:off x="2946592" y="4622406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61" name="Google Shape;1661;p28"/>
          <p:cNvGrpSpPr/>
          <p:nvPr/>
        </p:nvGrpSpPr>
        <p:grpSpPr>
          <a:xfrm>
            <a:off x="3031467" y="4625485"/>
            <a:ext cx="59817" cy="138463"/>
            <a:chOff x="2784449" y="7212330"/>
            <a:chExt cx="93269" cy="215900"/>
          </a:xfrm>
        </p:grpSpPr>
        <p:sp>
          <p:nvSpPr>
            <p:cNvPr id="1662" name="Google Shape;1662;p28"/>
            <p:cNvSpPr/>
            <p:nvPr/>
          </p:nvSpPr>
          <p:spPr>
            <a:xfrm>
              <a:off x="2784449" y="7231342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5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2836443" y="721233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4" name="Google Shape;1664;p28"/>
          <p:cNvSpPr txBox="1"/>
          <p:nvPr/>
        </p:nvSpPr>
        <p:spPr>
          <a:xfrm>
            <a:off x="7398064" y="4801338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65" name="Google Shape;1665;p28"/>
          <p:cNvGrpSpPr/>
          <p:nvPr/>
        </p:nvGrpSpPr>
        <p:grpSpPr>
          <a:xfrm>
            <a:off x="7482937" y="4804420"/>
            <a:ext cx="59816" cy="138463"/>
            <a:chOff x="9725444" y="7491336"/>
            <a:chExt cx="93268" cy="215900"/>
          </a:xfrm>
        </p:grpSpPr>
        <p:sp>
          <p:nvSpPr>
            <p:cNvPr id="1666" name="Google Shape;1666;p28"/>
            <p:cNvSpPr/>
            <p:nvPr/>
          </p:nvSpPr>
          <p:spPr>
            <a:xfrm>
              <a:off x="9725444" y="7510335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5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9777437" y="7491336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8" name="Google Shape;1668;p28"/>
          <p:cNvSpPr txBox="1"/>
          <p:nvPr/>
        </p:nvSpPr>
        <p:spPr>
          <a:xfrm>
            <a:off x="2750529" y="1620578"/>
            <a:ext cx="2081427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MAIS DE UMA SECRETARIA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9" name="Google Shape;1669;p28"/>
          <p:cNvSpPr txBox="1"/>
          <p:nvPr/>
        </p:nvSpPr>
        <p:spPr>
          <a:xfrm>
            <a:off x="7422997" y="1620578"/>
            <a:ext cx="166726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OUTRAS MARCAS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0" name="Google Shape;1670;p28"/>
          <p:cNvSpPr txBox="1"/>
          <p:nvPr/>
        </p:nvSpPr>
        <p:spPr>
          <a:xfrm>
            <a:off x="3344330" y="2447831"/>
            <a:ext cx="965170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204427" marR="3258" lvl="0" indent="-19669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da Casa Civil  e Governança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1" name="Google Shape;1671;p28"/>
          <p:cNvSpPr txBox="1"/>
          <p:nvPr/>
        </p:nvSpPr>
        <p:spPr>
          <a:xfrm>
            <a:off x="7594326" y="2345061"/>
            <a:ext cx="1368342" cy="294055"/>
          </a:xfrm>
          <a:prstGeom prst="rect">
            <a:avLst/>
          </a:prstGeom>
          <a:solidFill>
            <a:srgbClr val="C2C4C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7359" marR="0" lvl="0" indent="0" algn="l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outra marca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2" name="Google Shape;1672;p28"/>
          <p:cNvSpPr txBox="1"/>
          <p:nvPr/>
        </p:nvSpPr>
        <p:spPr>
          <a:xfrm>
            <a:off x="7594326" y="3120219"/>
            <a:ext cx="1368342" cy="294055"/>
          </a:xfrm>
          <a:prstGeom prst="rect">
            <a:avLst/>
          </a:prstGeom>
          <a:solidFill>
            <a:srgbClr val="C2C4C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7359" marR="0" lvl="0" indent="0" algn="l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outra marca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3" name="Google Shape;1673;p28"/>
          <p:cNvSpPr txBox="1"/>
          <p:nvPr/>
        </p:nvSpPr>
        <p:spPr>
          <a:xfrm>
            <a:off x="3202847" y="2854996"/>
            <a:ext cx="1275898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107508" marR="3258" lvl="0" indent="-9977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Desenvolvimento  Social e Direitos Humanos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4" name="Google Shape;1674;p28"/>
          <p:cNvSpPr txBox="1"/>
          <p:nvPr/>
        </p:nvSpPr>
        <p:spPr>
          <a:xfrm>
            <a:off x="3162462" y="3254527"/>
            <a:ext cx="1356532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160854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Agricultura,  Pecuária, Pesca e Abastecimento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5" name="Google Shape;1675;p28"/>
          <p:cNvSpPr/>
          <p:nvPr/>
        </p:nvSpPr>
        <p:spPr>
          <a:xfrm>
            <a:off x="5989535" y="1593067"/>
            <a:ext cx="0" cy="4301725"/>
          </a:xfrm>
          <a:custGeom>
            <a:avLst/>
            <a:gdLst/>
            <a:ahLst/>
            <a:cxnLst/>
            <a:rect l="l" t="t" r="r" b="b"/>
            <a:pathLst>
              <a:path w="120000" h="6707505" extrusionOk="0">
                <a:moveTo>
                  <a:pt x="0" y="0"/>
                </a:moveTo>
                <a:lnTo>
                  <a:pt x="0" y="6706895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28"/>
          <p:cNvSpPr txBox="1"/>
          <p:nvPr/>
        </p:nvSpPr>
        <p:spPr>
          <a:xfrm>
            <a:off x="2946592" y="3454797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77" name="Google Shape;1677;p28"/>
          <p:cNvGrpSpPr/>
          <p:nvPr/>
        </p:nvGrpSpPr>
        <p:grpSpPr>
          <a:xfrm>
            <a:off x="3031468" y="3466043"/>
            <a:ext cx="1569337" cy="1385993"/>
            <a:chOff x="2784449" y="5404459"/>
            <a:chExt cx="2447002" cy="2161121"/>
          </a:xfrm>
        </p:grpSpPr>
        <p:sp>
          <p:nvSpPr>
            <p:cNvPr id="1678" name="Google Shape;1678;p28"/>
            <p:cNvSpPr/>
            <p:nvPr/>
          </p:nvSpPr>
          <p:spPr>
            <a:xfrm>
              <a:off x="2784449" y="5423458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2836443" y="5404459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2784449" y="5592254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2836443" y="5573255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2964477" y="5591241"/>
              <a:ext cx="2127250" cy="0"/>
            </a:xfrm>
            <a:custGeom>
              <a:avLst/>
              <a:gdLst/>
              <a:ahLst/>
              <a:cxnLst/>
              <a:rect l="l" t="t" r="r" b="b"/>
              <a:pathLst>
                <a:path w="2127250" h="120000" extrusionOk="0">
                  <a:moveTo>
                    <a:pt x="0" y="0"/>
                  </a:moveTo>
                  <a:lnTo>
                    <a:pt x="2126653" y="0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83" name="Google Shape;168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2894" y="5605784"/>
              <a:ext cx="2408557" cy="1493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4" name="Google Shape;168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8134" y="7116220"/>
              <a:ext cx="2133003" cy="344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5" name="Google Shape;1685;p28"/>
            <p:cNvSpPr/>
            <p:nvPr/>
          </p:nvSpPr>
          <p:spPr>
            <a:xfrm>
              <a:off x="3279432" y="7502080"/>
              <a:ext cx="1490980" cy="63500"/>
            </a:xfrm>
            <a:custGeom>
              <a:avLst/>
              <a:gdLst/>
              <a:ahLst/>
              <a:cxnLst/>
              <a:rect l="l" t="t" r="r" b="b"/>
              <a:pathLst>
                <a:path w="1490979" h="63500" extrusionOk="0">
                  <a:moveTo>
                    <a:pt x="57200" y="990"/>
                  </a:moveTo>
                  <a:lnTo>
                    <a:pt x="48463" y="990"/>
                  </a:lnTo>
                  <a:lnTo>
                    <a:pt x="28676" y="52006"/>
                  </a:lnTo>
                  <a:lnTo>
                    <a:pt x="8737" y="990"/>
                  </a:lnTo>
                  <a:lnTo>
                    <a:pt x="0" y="990"/>
                  </a:lnTo>
                  <a:lnTo>
                    <a:pt x="24320" y="62471"/>
                  </a:lnTo>
                  <a:lnTo>
                    <a:pt x="32804" y="62471"/>
                  </a:lnTo>
                  <a:lnTo>
                    <a:pt x="57200" y="990"/>
                  </a:lnTo>
                  <a:close/>
                </a:path>
                <a:path w="1490979" h="63500" extrusionOk="0">
                  <a:moveTo>
                    <a:pt x="144805" y="62052"/>
                  </a:moveTo>
                  <a:lnTo>
                    <a:pt x="139700" y="49199"/>
                  </a:lnTo>
                  <a:lnTo>
                    <a:pt x="136639" y="41529"/>
                  </a:lnTo>
                  <a:lnTo>
                    <a:pt x="128244" y="20434"/>
                  </a:lnTo>
                  <a:lnTo>
                    <a:pt x="128244" y="41529"/>
                  </a:lnTo>
                  <a:lnTo>
                    <a:pt x="103517" y="41529"/>
                  </a:lnTo>
                  <a:lnTo>
                    <a:pt x="115874" y="10541"/>
                  </a:lnTo>
                  <a:lnTo>
                    <a:pt x="128244" y="41529"/>
                  </a:lnTo>
                  <a:lnTo>
                    <a:pt x="128244" y="20434"/>
                  </a:lnTo>
                  <a:lnTo>
                    <a:pt x="124307" y="10541"/>
                  </a:lnTo>
                  <a:lnTo>
                    <a:pt x="120332" y="571"/>
                  </a:lnTo>
                  <a:lnTo>
                    <a:pt x="111836" y="571"/>
                  </a:lnTo>
                  <a:lnTo>
                    <a:pt x="87363" y="62052"/>
                  </a:lnTo>
                  <a:lnTo>
                    <a:pt x="95681" y="62052"/>
                  </a:lnTo>
                  <a:lnTo>
                    <a:pt x="100711" y="49199"/>
                  </a:lnTo>
                  <a:lnTo>
                    <a:pt x="131203" y="49199"/>
                  </a:lnTo>
                  <a:lnTo>
                    <a:pt x="136232" y="62052"/>
                  </a:lnTo>
                  <a:lnTo>
                    <a:pt x="144805" y="62052"/>
                  </a:lnTo>
                  <a:close/>
                </a:path>
                <a:path w="1490979" h="63500" extrusionOk="0">
                  <a:moveTo>
                    <a:pt x="248742" y="990"/>
                  </a:moveTo>
                  <a:lnTo>
                    <a:pt x="238023" y="990"/>
                  </a:lnTo>
                  <a:lnTo>
                    <a:pt x="217335" y="50355"/>
                  </a:lnTo>
                  <a:lnTo>
                    <a:pt x="196735" y="990"/>
                  </a:lnTo>
                  <a:lnTo>
                    <a:pt x="185851" y="990"/>
                  </a:lnTo>
                  <a:lnTo>
                    <a:pt x="185851" y="62064"/>
                  </a:lnTo>
                  <a:lnTo>
                    <a:pt x="193852" y="62064"/>
                  </a:lnTo>
                  <a:lnTo>
                    <a:pt x="193852" y="14998"/>
                  </a:lnTo>
                  <a:lnTo>
                    <a:pt x="213715" y="62064"/>
                  </a:lnTo>
                  <a:lnTo>
                    <a:pt x="220624" y="62064"/>
                  </a:lnTo>
                  <a:lnTo>
                    <a:pt x="240576" y="14922"/>
                  </a:lnTo>
                  <a:lnTo>
                    <a:pt x="240576" y="62064"/>
                  </a:lnTo>
                  <a:lnTo>
                    <a:pt x="248742" y="62064"/>
                  </a:lnTo>
                  <a:lnTo>
                    <a:pt x="248742" y="990"/>
                  </a:lnTo>
                  <a:close/>
                </a:path>
                <a:path w="1490979" h="63500" extrusionOk="0">
                  <a:moveTo>
                    <a:pt x="353644" y="31483"/>
                  </a:moveTo>
                  <a:lnTo>
                    <a:pt x="351523" y="17246"/>
                  </a:lnTo>
                  <a:lnTo>
                    <a:pt x="345719" y="7988"/>
                  </a:lnTo>
                  <a:lnTo>
                    <a:pt x="345389" y="7454"/>
                  </a:lnTo>
                  <a:lnTo>
                    <a:pt x="345325" y="31648"/>
                  </a:lnTo>
                  <a:lnTo>
                    <a:pt x="343992" y="41744"/>
                  </a:lnTo>
                  <a:lnTo>
                    <a:pt x="339864" y="49161"/>
                  </a:lnTo>
                  <a:lnTo>
                    <a:pt x="332765" y="53733"/>
                  </a:lnTo>
                  <a:lnTo>
                    <a:pt x="322491" y="55295"/>
                  </a:lnTo>
                  <a:lnTo>
                    <a:pt x="312229" y="53733"/>
                  </a:lnTo>
                  <a:lnTo>
                    <a:pt x="305155" y="49161"/>
                  </a:lnTo>
                  <a:lnTo>
                    <a:pt x="301066" y="41744"/>
                  </a:lnTo>
                  <a:lnTo>
                    <a:pt x="299745" y="31648"/>
                  </a:lnTo>
                  <a:lnTo>
                    <a:pt x="301066" y="21551"/>
                  </a:lnTo>
                  <a:lnTo>
                    <a:pt x="305155" y="14135"/>
                  </a:lnTo>
                  <a:lnTo>
                    <a:pt x="312229" y="9550"/>
                  </a:lnTo>
                  <a:lnTo>
                    <a:pt x="322491" y="7988"/>
                  </a:lnTo>
                  <a:lnTo>
                    <a:pt x="332765" y="9550"/>
                  </a:lnTo>
                  <a:lnTo>
                    <a:pt x="339864" y="14135"/>
                  </a:lnTo>
                  <a:lnTo>
                    <a:pt x="343992" y="21551"/>
                  </a:lnTo>
                  <a:lnTo>
                    <a:pt x="345325" y="31648"/>
                  </a:lnTo>
                  <a:lnTo>
                    <a:pt x="345325" y="7429"/>
                  </a:lnTo>
                  <a:lnTo>
                    <a:pt x="335597" y="1816"/>
                  </a:lnTo>
                  <a:lnTo>
                    <a:pt x="322491" y="0"/>
                  </a:lnTo>
                  <a:lnTo>
                    <a:pt x="309384" y="1816"/>
                  </a:lnTo>
                  <a:lnTo>
                    <a:pt x="299593" y="7454"/>
                  </a:lnTo>
                  <a:lnTo>
                    <a:pt x="293458" y="17246"/>
                  </a:lnTo>
                  <a:lnTo>
                    <a:pt x="291338" y="31483"/>
                  </a:lnTo>
                  <a:lnTo>
                    <a:pt x="293458" y="45770"/>
                  </a:lnTo>
                  <a:lnTo>
                    <a:pt x="299593" y="55575"/>
                  </a:lnTo>
                  <a:lnTo>
                    <a:pt x="309384" y="61239"/>
                  </a:lnTo>
                  <a:lnTo>
                    <a:pt x="322491" y="63055"/>
                  </a:lnTo>
                  <a:lnTo>
                    <a:pt x="335597" y="61239"/>
                  </a:lnTo>
                  <a:lnTo>
                    <a:pt x="345389" y="55575"/>
                  </a:lnTo>
                  <a:lnTo>
                    <a:pt x="345567" y="55295"/>
                  </a:lnTo>
                  <a:lnTo>
                    <a:pt x="351523" y="45770"/>
                  </a:lnTo>
                  <a:lnTo>
                    <a:pt x="353644" y="31483"/>
                  </a:lnTo>
                  <a:close/>
                </a:path>
                <a:path w="1490979" h="63500" extrusionOk="0">
                  <a:moveTo>
                    <a:pt x="442569" y="44500"/>
                  </a:moveTo>
                  <a:lnTo>
                    <a:pt x="408609" y="25044"/>
                  </a:lnTo>
                  <a:lnTo>
                    <a:pt x="402590" y="23736"/>
                  </a:lnTo>
                  <a:lnTo>
                    <a:pt x="402590" y="10375"/>
                  </a:lnTo>
                  <a:lnTo>
                    <a:pt x="406717" y="7658"/>
                  </a:lnTo>
                  <a:lnTo>
                    <a:pt x="424103" y="7658"/>
                  </a:lnTo>
                  <a:lnTo>
                    <a:pt x="430771" y="9639"/>
                  </a:lnTo>
                  <a:lnTo>
                    <a:pt x="434987" y="12446"/>
                  </a:lnTo>
                  <a:lnTo>
                    <a:pt x="439508" y="5600"/>
                  </a:lnTo>
                  <a:lnTo>
                    <a:pt x="434657" y="2387"/>
                  </a:lnTo>
                  <a:lnTo>
                    <a:pt x="427570" y="0"/>
                  </a:lnTo>
                  <a:lnTo>
                    <a:pt x="417258" y="0"/>
                  </a:lnTo>
                  <a:lnTo>
                    <a:pt x="407250" y="927"/>
                  </a:lnTo>
                  <a:lnTo>
                    <a:pt x="400088" y="3886"/>
                  </a:lnTo>
                  <a:lnTo>
                    <a:pt x="395795" y="9144"/>
                  </a:lnTo>
                  <a:lnTo>
                    <a:pt x="394347" y="16979"/>
                  </a:lnTo>
                  <a:lnTo>
                    <a:pt x="395935" y="24726"/>
                  </a:lnTo>
                  <a:lnTo>
                    <a:pt x="400469" y="29565"/>
                  </a:lnTo>
                  <a:lnTo>
                    <a:pt x="407631" y="32461"/>
                  </a:lnTo>
                  <a:lnTo>
                    <a:pt x="417093" y="34366"/>
                  </a:lnTo>
                  <a:lnTo>
                    <a:pt x="427647" y="36093"/>
                  </a:lnTo>
                  <a:lnTo>
                    <a:pt x="434327" y="37325"/>
                  </a:lnTo>
                  <a:lnTo>
                    <a:pt x="434327" y="52324"/>
                  </a:lnTo>
                  <a:lnTo>
                    <a:pt x="429628" y="55549"/>
                  </a:lnTo>
                  <a:lnTo>
                    <a:pt x="409765" y="55549"/>
                  </a:lnTo>
                  <a:lnTo>
                    <a:pt x="402424" y="53809"/>
                  </a:lnTo>
                  <a:lnTo>
                    <a:pt x="395338" y="49199"/>
                  </a:lnTo>
                  <a:lnTo>
                    <a:pt x="391134" y="55626"/>
                  </a:lnTo>
                  <a:lnTo>
                    <a:pt x="397040" y="58915"/>
                  </a:lnTo>
                  <a:lnTo>
                    <a:pt x="403390" y="61175"/>
                  </a:lnTo>
                  <a:lnTo>
                    <a:pt x="410184" y="62471"/>
                  </a:lnTo>
                  <a:lnTo>
                    <a:pt x="417423" y="62877"/>
                  </a:lnTo>
                  <a:lnTo>
                    <a:pt x="428802" y="61722"/>
                  </a:lnTo>
                  <a:lnTo>
                    <a:pt x="436613" y="58267"/>
                  </a:lnTo>
                  <a:lnTo>
                    <a:pt x="441121" y="52514"/>
                  </a:lnTo>
                  <a:lnTo>
                    <a:pt x="442569" y="44500"/>
                  </a:lnTo>
                  <a:close/>
                </a:path>
                <a:path w="1490979" h="63500" extrusionOk="0">
                  <a:moveTo>
                    <a:pt x="589597" y="990"/>
                  </a:moveTo>
                  <a:lnTo>
                    <a:pt x="580859" y="990"/>
                  </a:lnTo>
                  <a:lnTo>
                    <a:pt x="561073" y="52006"/>
                  </a:lnTo>
                  <a:lnTo>
                    <a:pt x="541134" y="990"/>
                  </a:lnTo>
                  <a:lnTo>
                    <a:pt x="532396" y="990"/>
                  </a:lnTo>
                  <a:lnTo>
                    <a:pt x="556704" y="62471"/>
                  </a:lnTo>
                  <a:lnTo>
                    <a:pt x="565200" y="62471"/>
                  </a:lnTo>
                  <a:lnTo>
                    <a:pt x="589597" y="990"/>
                  </a:lnTo>
                  <a:close/>
                </a:path>
                <a:path w="1490979" h="63500" extrusionOk="0">
                  <a:moveTo>
                    <a:pt x="639546" y="977"/>
                  </a:moveTo>
                  <a:lnTo>
                    <a:pt x="631304" y="977"/>
                  </a:lnTo>
                  <a:lnTo>
                    <a:pt x="631304" y="62052"/>
                  </a:lnTo>
                  <a:lnTo>
                    <a:pt x="639546" y="62052"/>
                  </a:lnTo>
                  <a:lnTo>
                    <a:pt x="639546" y="977"/>
                  </a:lnTo>
                  <a:close/>
                </a:path>
                <a:path w="1490979" h="63500" extrusionOk="0">
                  <a:moveTo>
                    <a:pt x="734974" y="19443"/>
                  </a:moveTo>
                  <a:lnTo>
                    <a:pt x="733806" y="11518"/>
                  </a:lnTo>
                  <a:lnTo>
                    <a:pt x="732002" y="8737"/>
                  </a:lnTo>
                  <a:lnTo>
                    <a:pt x="730072" y="5740"/>
                  </a:lnTo>
                  <a:lnTo>
                    <a:pt x="726567" y="3873"/>
                  </a:lnTo>
                  <a:lnTo>
                    <a:pt x="726567" y="11036"/>
                  </a:lnTo>
                  <a:lnTo>
                    <a:pt x="726567" y="28511"/>
                  </a:lnTo>
                  <a:lnTo>
                    <a:pt x="721791" y="30899"/>
                  </a:lnTo>
                  <a:lnTo>
                    <a:pt x="694512" y="30899"/>
                  </a:lnTo>
                  <a:lnTo>
                    <a:pt x="694512" y="8737"/>
                  </a:lnTo>
                  <a:lnTo>
                    <a:pt x="721956" y="8737"/>
                  </a:lnTo>
                  <a:lnTo>
                    <a:pt x="726567" y="11036"/>
                  </a:lnTo>
                  <a:lnTo>
                    <a:pt x="726567" y="3873"/>
                  </a:lnTo>
                  <a:lnTo>
                    <a:pt x="723430" y="2197"/>
                  </a:lnTo>
                  <a:lnTo>
                    <a:pt x="713549" y="990"/>
                  </a:lnTo>
                  <a:lnTo>
                    <a:pt x="686346" y="990"/>
                  </a:lnTo>
                  <a:lnTo>
                    <a:pt x="686346" y="62064"/>
                  </a:lnTo>
                  <a:lnTo>
                    <a:pt x="694512" y="62064"/>
                  </a:lnTo>
                  <a:lnTo>
                    <a:pt x="694512" y="38569"/>
                  </a:lnTo>
                  <a:lnTo>
                    <a:pt x="711568" y="38569"/>
                  </a:lnTo>
                  <a:lnTo>
                    <a:pt x="725170" y="62064"/>
                  </a:lnTo>
                  <a:lnTo>
                    <a:pt x="734072" y="62064"/>
                  </a:lnTo>
                  <a:lnTo>
                    <a:pt x="720547" y="38569"/>
                  </a:lnTo>
                  <a:lnTo>
                    <a:pt x="720217" y="37998"/>
                  </a:lnTo>
                  <a:lnTo>
                    <a:pt x="730770" y="36106"/>
                  </a:lnTo>
                  <a:lnTo>
                    <a:pt x="733996" y="30899"/>
                  </a:lnTo>
                  <a:lnTo>
                    <a:pt x="734974" y="29337"/>
                  </a:lnTo>
                  <a:lnTo>
                    <a:pt x="734974" y="19443"/>
                  </a:lnTo>
                  <a:close/>
                </a:path>
                <a:path w="1490979" h="63500" extrusionOk="0">
                  <a:moveTo>
                    <a:pt x="829665" y="62052"/>
                  </a:moveTo>
                  <a:lnTo>
                    <a:pt x="824547" y="49199"/>
                  </a:lnTo>
                  <a:lnTo>
                    <a:pt x="821499" y="41529"/>
                  </a:lnTo>
                  <a:lnTo>
                    <a:pt x="813104" y="20434"/>
                  </a:lnTo>
                  <a:lnTo>
                    <a:pt x="813104" y="41529"/>
                  </a:lnTo>
                  <a:lnTo>
                    <a:pt x="788365" y="41529"/>
                  </a:lnTo>
                  <a:lnTo>
                    <a:pt x="800735" y="10541"/>
                  </a:lnTo>
                  <a:lnTo>
                    <a:pt x="813104" y="41529"/>
                  </a:lnTo>
                  <a:lnTo>
                    <a:pt x="813104" y="20434"/>
                  </a:lnTo>
                  <a:lnTo>
                    <a:pt x="809167" y="10541"/>
                  </a:lnTo>
                  <a:lnTo>
                    <a:pt x="805192" y="571"/>
                  </a:lnTo>
                  <a:lnTo>
                    <a:pt x="796696" y="571"/>
                  </a:lnTo>
                  <a:lnTo>
                    <a:pt x="772223" y="62052"/>
                  </a:lnTo>
                  <a:lnTo>
                    <a:pt x="780542" y="62052"/>
                  </a:lnTo>
                  <a:lnTo>
                    <a:pt x="785571" y="49199"/>
                  </a:lnTo>
                  <a:lnTo>
                    <a:pt x="816063" y="49199"/>
                  </a:lnTo>
                  <a:lnTo>
                    <a:pt x="821093" y="62052"/>
                  </a:lnTo>
                  <a:lnTo>
                    <a:pt x="829665" y="62052"/>
                  </a:lnTo>
                  <a:close/>
                </a:path>
                <a:path w="1490979" h="63500" extrusionOk="0">
                  <a:moveTo>
                    <a:pt x="919327" y="19443"/>
                  </a:moveTo>
                  <a:lnTo>
                    <a:pt x="918159" y="11518"/>
                  </a:lnTo>
                  <a:lnTo>
                    <a:pt x="916368" y="8737"/>
                  </a:lnTo>
                  <a:lnTo>
                    <a:pt x="914425" y="5740"/>
                  </a:lnTo>
                  <a:lnTo>
                    <a:pt x="910920" y="3873"/>
                  </a:lnTo>
                  <a:lnTo>
                    <a:pt x="910920" y="11036"/>
                  </a:lnTo>
                  <a:lnTo>
                    <a:pt x="910920" y="28511"/>
                  </a:lnTo>
                  <a:lnTo>
                    <a:pt x="906145" y="30899"/>
                  </a:lnTo>
                  <a:lnTo>
                    <a:pt x="878865" y="30899"/>
                  </a:lnTo>
                  <a:lnTo>
                    <a:pt x="878865" y="8737"/>
                  </a:lnTo>
                  <a:lnTo>
                    <a:pt x="906310" y="8737"/>
                  </a:lnTo>
                  <a:lnTo>
                    <a:pt x="910920" y="11036"/>
                  </a:lnTo>
                  <a:lnTo>
                    <a:pt x="910920" y="3873"/>
                  </a:lnTo>
                  <a:lnTo>
                    <a:pt x="907783" y="2197"/>
                  </a:lnTo>
                  <a:lnTo>
                    <a:pt x="897902" y="990"/>
                  </a:lnTo>
                  <a:lnTo>
                    <a:pt x="870699" y="990"/>
                  </a:lnTo>
                  <a:lnTo>
                    <a:pt x="870699" y="62064"/>
                  </a:lnTo>
                  <a:lnTo>
                    <a:pt x="878865" y="62064"/>
                  </a:lnTo>
                  <a:lnTo>
                    <a:pt x="878865" y="38569"/>
                  </a:lnTo>
                  <a:lnTo>
                    <a:pt x="895921" y="38569"/>
                  </a:lnTo>
                  <a:lnTo>
                    <a:pt x="909523" y="62064"/>
                  </a:lnTo>
                  <a:lnTo>
                    <a:pt x="918425" y="62064"/>
                  </a:lnTo>
                  <a:lnTo>
                    <a:pt x="904900" y="38569"/>
                  </a:lnTo>
                  <a:lnTo>
                    <a:pt x="904570" y="37998"/>
                  </a:lnTo>
                  <a:lnTo>
                    <a:pt x="915123" y="36106"/>
                  </a:lnTo>
                  <a:lnTo>
                    <a:pt x="918362" y="30899"/>
                  </a:lnTo>
                  <a:lnTo>
                    <a:pt x="919327" y="29337"/>
                  </a:lnTo>
                  <a:lnTo>
                    <a:pt x="919327" y="19443"/>
                  </a:lnTo>
                  <a:close/>
                </a:path>
                <a:path w="1490979" h="63500" extrusionOk="0">
                  <a:moveTo>
                    <a:pt x="1073365" y="31483"/>
                  </a:moveTo>
                  <a:lnTo>
                    <a:pt x="1071245" y="17246"/>
                  </a:lnTo>
                  <a:lnTo>
                    <a:pt x="1065441" y="7988"/>
                  </a:lnTo>
                  <a:lnTo>
                    <a:pt x="1065110" y="7454"/>
                  </a:lnTo>
                  <a:lnTo>
                    <a:pt x="1065047" y="31648"/>
                  </a:lnTo>
                  <a:lnTo>
                    <a:pt x="1063713" y="41744"/>
                  </a:lnTo>
                  <a:lnTo>
                    <a:pt x="1059586" y="49161"/>
                  </a:lnTo>
                  <a:lnTo>
                    <a:pt x="1052487" y="53733"/>
                  </a:lnTo>
                  <a:lnTo>
                    <a:pt x="1042212" y="55295"/>
                  </a:lnTo>
                  <a:lnTo>
                    <a:pt x="1031938" y="53733"/>
                  </a:lnTo>
                  <a:lnTo>
                    <a:pt x="1024864" y="49161"/>
                  </a:lnTo>
                  <a:lnTo>
                    <a:pt x="1020775" y="41744"/>
                  </a:lnTo>
                  <a:lnTo>
                    <a:pt x="1019467" y="31648"/>
                  </a:lnTo>
                  <a:lnTo>
                    <a:pt x="1020775" y="21551"/>
                  </a:lnTo>
                  <a:lnTo>
                    <a:pt x="1024864" y="14135"/>
                  </a:lnTo>
                  <a:lnTo>
                    <a:pt x="1031938" y="9550"/>
                  </a:lnTo>
                  <a:lnTo>
                    <a:pt x="1042212" y="7988"/>
                  </a:lnTo>
                  <a:lnTo>
                    <a:pt x="1052487" y="9550"/>
                  </a:lnTo>
                  <a:lnTo>
                    <a:pt x="1059586" y="14135"/>
                  </a:lnTo>
                  <a:lnTo>
                    <a:pt x="1063713" y="21551"/>
                  </a:lnTo>
                  <a:lnTo>
                    <a:pt x="1065047" y="31648"/>
                  </a:lnTo>
                  <a:lnTo>
                    <a:pt x="1065047" y="7429"/>
                  </a:lnTo>
                  <a:lnTo>
                    <a:pt x="1055319" y="1816"/>
                  </a:lnTo>
                  <a:lnTo>
                    <a:pt x="1042212" y="0"/>
                  </a:lnTo>
                  <a:lnTo>
                    <a:pt x="1029106" y="1816"/>
                  </a:lnTo>
                  <a:lnTo>
                    <a:pt x="1019314" y="7454"/>
                  </a:lnTo>
                  <a:lnTo>
                    <a:pt x="1013180" y="17246"/>
                  </a:lnTo>
                  <a:lnTo>
                    <a:pt x="1011059" y="31483"/>
                  </a:lnTo>
                  <a:lnTo>
                    <a:pt x="1013180" y="45770"/>
                  </a:lnTo>
                  <a:lnTo>
                    <a:pt x="1019314" y="55575"/>
                  </a:lnTo>
                  <a:lnTo>
                    <a:pt x="1029106" y="61239"/>
                  </a:lnTo>
                  <a:lnTo>
                    <a:pt x="1042212" y="63055"/>
                  </a:lnTo>
                  <a:lnTo>
                    <a:pt x="1055319" y="61239"/>
                  </a:lnTo>
                  <a:lnTo>
                    <a:pt x="1065110" y="55575"/>
                  </a:lnTo>
                  <a:lnTo>
                    <a:pt x="1065288" y="55295"/>
                  </a:lnTo>
                  <a:lnTo>
                    <a:pt x="1071245" y="45770"/>
                  </a:lnTo>
                  <a:lnTo>
                    <a:pt x="1073365" y="31483"/>
                  </a:lnTo>
                  <a:close/>
                </a:path>
                <a:path w="1490979" h="63500" extrusionOk="0">
                  <a:moveTo>
                    <a:pt x="1187996" y="990"/>
                  </a:moveTo>
                  <a:lnTo>
                    <a:pt x="1179753" y="990"/>
                  </a:lnTo>
                  <a:lnTo>
                    <a:pt x="1179753" y="51269"/>
                  </a:lnTo>
                  <a:lnTo>
                    <a:pt x="1176870" y="54394"/>
                  </a:lnTo>
                  <a:lnTo>
                    <a:pt x="1162697" y="54394"/>
                  </a:lnTo>
                  <a:lnTo>
                    <a:pt x="1162697" y="62064"/>
                  </a:lnTo>
                  <a:lnTo>
                    <a:pt x="1169619" y="62153"/>
                  </a:lnTo>
                  <a:lnTo>
                    <a:pt x="1177467" y="61226"/>
                  </a:lnTo>
                  <a:lnTo>
                    <a:pt x="1183233" y="58204"/>
                  </a:lnTo>
                  <a:lnTo>
                    <a:pt x="1186776" y="52679"/>
                  </a:lnTo>
                  <a:lnTo>
                    <a:pt x="1187996" y="44259"/>
                  </a:lnTo>
                  <a:lnTo>
                    <a:pt x="1187996" y="990"/>
                  </a:lnTo>
                  <a:close/>
                </a:path>
                <a:path w="1490979" h="63500" extrusionOk="0">
                  <a:moveTo>
                    <a:pt x="1292504" y="31483"/>
                  </a:moveTo>
                  <a:lnTo>
                    <a:pt x="1290383" y="17246"/>
                  </a:lnTo>
                  <a:lnTo>
                    <a:pt x="1284579" y="7988"/>
                  </a:lnTo>
                  <a:lnTo>
                    <a:pt x="1284249" y="7454"/>
                  </a:lnTo>
                  <a:lnTo>
                    <a:pt x="1284185" y="31648"/>
                  </a:lnTo>
                  <a:lnTo>
                    <a:pt x="1282852" y="41744"/>
                  </a:lnTo>
                  <a:lnTo>
                    <a:pt x="1278724" y="49161"/>
                  </a:lnTo>
                  <a:lnTo>
                    <a:pt x="1271625" y="53733"/>
                  </a:lnTo>
                  <a:lnTo>
                    <a:pt x="1261351" y="55295"/>
                  </a:lnTo>
                  <a:lnTo>
                    <a:pt x="1251077" y="53733"/>
                  </a:lnTo>
                  <a:lnTo>
                    <a:pt x="1244003" y="49161"/>
                  </a:lnTo>
                  <a:lnTo>
                    <a:pt x="1239913" y="41744"/>
                  </a:lnTo>
                  <a:lnTo>
                    <a:pt x="1238605" y="31648"/>
                  </a:lnTo>
                  <a:lnTo>
                    <a:pt x="1239913" y="21551"/>
                  </a:lnTo>
                  <a:lnTo>
                    <a:pt x="1244003" y="14135"/>
                  </a:lnTo>
                  <a:lnTo>
                    <a:pt x="1251077" y="9550"/>
                  </a:lnTo>
                  <a:lnTo>
                    <a:pt x="1261351" y="7988"/>
                  </a:lnTo>
                  <a:lnTo>
                    <a:pt x="1271625" y="9550"/>
                  </a:lnTo>
                  <a:lnTo>
                    <a:pt x="1278724" y="14135"/>
                  </a:lnTo>
                  <a:lnTo>
                    <a:pt x="1282852" y="21551"/>
                  </a:lnTo>
                  <a:lnTo>
                    <a:pt x="1284185" y="31648"/>
                  </a:lnTo>
                  <a:lnTo>
                    <a:pt x="1284185" y="7429"/>
                  </a:lnTo>
                  <a:lnTo>
                    <a:pt x="1274457" y="1816"/>
                  </a:lnTo>
                  <a:lnTo>
                    <a:pt x="1261351" y="0"/>
                  </a:lnTo>
                  <a:lnTo>
                    <a:pt x="1248232" y="1816"/>
                  </a:lnTo>
                  <a:lnTo>
                    <a:pt x="1238440" y="7454"/>
                  </a:lnTo>
                  <a:lnTo>
                    <a:pt x="1232319" y="17246"/>
                  </a:lnTo>
                  <a:lnTo>
                    <a:pt x="1230198" y="31483"/>
                  </a:lnTo>
                  <a:lnTo>
                    <a:pt x="1232319" y="45770"/>
                  </a:lnTo>
                  <a:lnTo>
                    <a:pt x="1238440" y="55575"/>
                  </a:lnTo>
                  <a:lnTo>
                    <a:pt x="1248232" y="61239"/>
                  </a:lnTo>
                  <a:lnTo>
                    <a:pt x="1261351" y="63055"/>
                  </a:lnTo>
                  <a:lnTo>
                    <a:pt x="1274457" y="61239"/>
                  </a:lnTo>
                  <a:lnTo>
                    <a:pt x="1284249" y="55575"/>
                  </a:lnTo>
                  <a:lnTo>
                    <a:pt x="1284427" y="55295"/>
                  </a:lnTo>
                  <a:lnTo>
                    <a:pt x="1290383" y="45770"/>
                  </a:lnTo>
                  <a:lnTo>
                    <a:pt x="1292504" y="31483"/>
                  </a:lnTo>
                  <a:close/>
                </a:path>
                <a:path w="1490979" h="63500" extrusionOk="0">
                  <a:moveTo>
                    <a:pt x="1389418" y="28181"/>
                  </a:moveTo>
                  <a:lnTo>
                    <a:pt x="1361478" y="28181"/>
                  </a:lnTo>
                  <a:lnTo>
                    <a:pt x="1361478" y="35598"/>
                  </a:lnTo>
                  <a:lnTo>
                    <a:pt x="1381175" y="35598"/>
                  </a:lnTo>
                  <a:lnTo>
                    <a:pt x="1381175" y="37338"/>
                  </a:lnTo>
                  <a:lnTo>
                    <a:pt x="1380375" y="45300"/>
                  </a:lnTo>
                  <a:lnTo>
                    <a:pt x="1377467" y="50990"/>
                  </a:lnTo>
                  <a:lnTo>
                    <a:pt x="1371727" y="54406"/>
                  </a:lnTo>
                  <a:lnTo>
                    <a:pt x="1362392" y="55549"/>
                  </a:lnTo>
                  <a:lnTo>
                    <a:pt x="1351889" y="54076"/>
                  </a:lnTo>
                  <a:lnTo>
                    <a:pt x="1344955" y="49618"/>
                  </a:lnTo>
                  <a:lnTo>
                    <a:pt x="1341132" y="42125"/>
                  </a:lnTo>
                  <a:lnTo>
                    <a:pt x="1339964" y="31572"/>
                  </a:lnTo>
                  <a:lnTo>
                    <a:pt x="1341335" y="21170"/>
                  </a:lnTo>
                  <a:lnTo>
                    <a:pt x="1345501" y="13817"/>
                  </a:lnTo>
                  <a:lnTo>
                    <a:pt x="1352524" y="9436"/>
                  </a:lnTo>
                  <a:lnTo>
                    <a:pt x="1362468" y="7988"/>
                  </a:lnTo>
                  <a:lnTo>
                    <a:pt x="1371041" y="7988"/>
                  </a:lnTo>
                  <a:lnTo>
                    <a:pt x="1375740" y="10706"/>
                  </a:lnTo>
                  <a:lnTo>
                    <a:pt x="1379448" y="14008"/>
                  </a:lnTo>
                  <a:lnTo>
                    <a:pt x="1385379" y="7912"/>
                  </a:lnTo>
                  <a:lnTo>
                    <a:pt x="1381175" y="3708"/>
                  </a:lnTo>
                  <a:lnTo>
                    <a:pt x="1374343" y="0"/>
                  </a:lnTo>
                  <a:lnTo>
                    <a:pt x="1362468" y="0"/>
                  </a:lnTo>
                  <a:lnTo>
                    <a:pt x="1349298" y="1828"/>
                  </a:lnTo>
                  <a:lnTo>
                    <a:pt x="1339634" y="7493"/>
                  </a:lnTo>
                  <a:lnTo>
                    <a:pt x="1333677" y="17284"/>
                  </a:lnTo>
                  <a:lnTo>
                    <a:pt x="1331645" y="31483"/>
                  </a:lnTo>
                  <a:lnTo>
                    <a:pt x="1333246" y="45135"/>
                  </a:lnTo>
                  <a:lnTo>
                    <a:pt x="1338440" y="54978"/>
                  </a:lnTo>
                  <a:lnTo>
                    <a:pt x="1347851" y="60960"/>
                  </a:lnTo>
                  <a:lnTo>
                    <a:pt x="1362062" y="62966"/>
                  </a:lnTo>
                  <a:lnTo>
                    <a:pt x="1375791" y="61099"/>
                  </a:lnTo>
                  <a:lnTo>
                    <a:pt x="1384147" y="55714"/>
                  </a:lnTo>
                  <a:lnTo>
                    <a:pt x="1388287" y="47180"/>
                  </a:lnTo>
                  <a:lnTo>
                    <a:pt x="1389418" y="35852"/>
                  </a:lnTo>
                  <a:lnTo>
                    <a:pt x="1389418" y="28181"/>
                  </a:lnTo>
                  <a:close/>
                </a:path>
                <a:path w="1490979" h="63500" extrusionOk="0">
                  <a:moveTo>
                    <a:pt x="1490370" y="31483"/>
                  </a:moveTo>
                  <a:lnTo>
                    <a:pt x="1488249" y="17246"/>
                  </a:lnTo>
                  <a:lnTo>
                    <a:pt x="1482445" y="7988"/>
                  </a:lnTo>
                  <a:lnTo>
                    <a:pt x="1482115" y="7454"/>
                  </a:lnTo>
                  <a:lnTo>
                    <a:pt x="1482051" y="31648"/>
                  </a:lnTo>
                  <a:lnTo>
                    <a:pt x="1480718" y="41744"/>
                  </a:lnTo>
                  <a:lnTo>
                    <a:pt x="1476603" y="49161"/>
                  </a:lnTo>
                  <a:lnTo>
                    <a:pt x="1469491" y="53733"/>
                  </a:lnTo>
                  <a:lnTo>
                    <a:pt x="1459217" y="55295"/>
                  </a:lnTo>
                  <a:lnTo>
                    <a:pt x="1448955" y="53733"/>
                  </a:lnTo>
                  <a:lnTo>
                    <a:pt x="1441881" y="49161"/>
                  </a:lnTo>
                  <a:lnTo>
                    <a:pt x="1437792" y="41744"/>
                  </a:lnTo>
                  <a:lnTo>
                    <a:pt x="1436471" y="31648"/>
                  </a:lnTo>
                  <a:lnTo>
                    <a:pt x="1437792" y="21551"/>
                  </a:lnTo>
                  <a:lnTo>
                    <a:pt x="1441881" y="14135"/>
                  </a:lnTo>
                  <a:lnTo>
                    <a:pt x="1448955" y="9550"/>
                  </a:lnTo>
                  <a:lnTo>
                    <a:pt x="1459217" y="7988"/>
                  </a:lnTo>
                  <a:lnTo>
                    <a:pt x="1469491" y="9550"/>
                  </a:lnTo>
                  <a:lnTo>
                    <a:pt x="1476603" y="14135"/>
                  </a:lnTo>
                  <a:lnTo>
                    <a:pt x="1480718" y="21551"/>
                  </a:lnTo>
                  <a:lnTo>
                    <a:pt x="1482051" y="31648"/>
                  </a:lnTo>
                  <a:lnTo>
                    <a:pt x="1482051" y="7429"/>
                  </a:lnTo>
                  <a:lnTo>
                    <a:pt x="1472323" y="1816"/>
                  </a:lnTo>
                  <a:lnTo>
                    <a:pt x="1459217" y="0"/>
                  </a:lnTo>
                  <a:lnTo>
                    <a:pt x="1446110" y="1816"/>
                  </a:lnTo>
                  <a:lnTo>
                    <a:pt x="1436319" y="7454"/>
                  </a:lnTo>
                  <a:lnTo>
                    <a:pt x="1430185" y="17246"/>
                  </a:lnTo>
                  <a:lnTo>
                    <a:pt x="1428064" y="31483"/>
                  </a:lnTo>
                  <a:lnTo>
                    <a:pt x="1430185" y="45770"/>
                  </a:lnTo>
                  <a:lnTo>
                    <a:pt x="1436319" y="55575"/>
                  </a:lnTo>
                  <a:lnTo>
                    <a:pt x="1446110" y="61239"/>
                  </a:lnTo>
                  <a:lnTo>
                    <a:pt x="1459217" y="63055"/>
                  </a:lnTo>
                  <a:lnTo>
                    <a:pt x="1472323" y="61239"/>
                  </a:lnTo>
                  <a:lnTo>
                    <a:pt x="1482115" y="55575"/>
                  </a:lnTo>
                  <a:lnTo>
                    <a:pt x="1482293" y="55295"/>
                  </a:lnTo>
                  <a:lnTo>
                    <a:pt x="1488249" y="45770"/>
                  </a:lnTo>
                  <a:lnTo>
                    <a:pt x="1490370" y="31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6" name="Google Shape;1686;p28"/>
          <p:cNvSpPr txBox="1"/>
          <p:nvPr/>
        </p:nvSpPr>
        <p:spPr>
          <a:xfrm>
            <a:off x="2946592" y="2635413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87" name="Google Shape;1687;p28"/>
          <p:cNvGrpSpPr/>
          <p:nvPr/>
        </p:nvGrpSpPr>
        <p:grpSpPr>
          <a:xfrm>
            <a:off x="3031467" y="2646650"/>
            <a:ext cx="59817" cy="246717"/>
            <a:chOff x="2784449" y="4126814"/>
            <a:chExt cx="93269" cy="384696"/>
          </a:xfrm>
        </p:grpSpPr>
        <p:sp>
          <p:nvSpPr>
            <p:cNvPr id="1688" name="Google Shape;1688;p28"/>
            <p:cNvSpPr/>
            <p:nvPr/>
          </p:nvSpPr>
          <p:spPr>
            <a:xfrm>
              <a:off x="2784449" y="4145826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2836443" y="4126814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2784449" y="4314621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2836443" y="429561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2" name="Google Shape;1692;p28"/>
          <p:cNvSpPr/>
          <p:nvPr/>
        </p:nvSpPr>
        <p:spPr>
          <a:xfrm>
            <a:off x="3146924" y="2766450"/>
            <a:ext cx="1364270" cy="0"/>
          </a:xfrm>
          <a:custGeom>
            <a:avLst/>
            <a:gdLst/>
            <a:ahLst/>
            <a:cxnLst/>
            <a:rect l="l" t="t" r="r" b="b"/>
            <a:pathLst>
              <a:path w="2127250" h="120000" extrusionOk="0">
                <a:moveTo>
                  <a:pt x="0" y="0"/>
                </a:moveTo>
                <a:lnTo>
                  <a:pt x="212665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28"/>
          <p:cNvSpPr txBox="1"/>
          <p:nvPr/>
        </p:nvSpPr>
        <p:spPr>
          <a:xfrm>
            <a:off x="2946592" y="3050934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94" name="Google Shape;1694;p28"/>
          <p:cNvGrpSpPr/>
          <p:nvPr/>
        </p:nvGrpSpPr>
        <p:grpSpPr>
          <a:xfrm>
            <a:off x="3031467" y="3062179"/>
            <a:ext cx="59817" cy="246716"/>
            <a:chOff x="2784449" y="4774730"/>
            <a:chExt cx="93269" cy="384695"/>
          </a:xfrm>
        </p:grpSpPr>
        <p:sp>
          <p:nvSpPr>
            <p:cNvPr id="1695" name="Google Shape;1695;p28"/>
            <p:cNvSpPr/>
            <p:nvPr/>
          </p:nvSpPr>
          <p:spPr>
            <a:xfrm>
              <a:off x="2784449" y="4793729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2836443" y="477473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2784449" y="4962537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2836443" y="4943525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9" name="Google Shape;1699;p28"/>
          <p:cNvSpPr/>
          <p:nvPr/>
        </p:nvSpPr>
        <p:spPr>
          <a:xfrm>
            <a:off x="3146924" y="3181976"/>
            <a:ext cx="1364270" cy="0"/>
          </a:xfrm>
          <a:custGeom>
            <a:avLst/>
            <a:gdLst/>
            <a:ahLst/>
            <a:cxnLst/>
            <a:rect l="l" t="t" r="r" b="b"/>
            <a:pathLst>
              <a:path w="2127250" h="120000" extrusionOk="0">
                <a:moveTo>
                  <a:pt x="0" y="0"/>
                </a:moveTo>
                <a:lnTo>
                  <a:pt x="212665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8"/>
          <p:cNvSpPr txBox="1"/>
          <p:nvPr/>
        </p:nvSpPr>
        <p:spPr>
          <a:xfrm>
            <a:off x="7342855" y="3693552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1" name="Google Shape;1701;p28"/>
          <p:cNvSpPr txBox="1"/>
          <p:nvPr/>
        </p:nvSpPr>
        <p:spPr>
          <a:xfrm>
            <a:off x="7342855" y="2927629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7491269" y="3641525"/>
            <a:ext cx="59727" cy="273668"/>
            <a:chOff x="9738436" y="5678081"/>
            <a:chExt cx="93129" cy="426720"/>
          </a:xfrm>
        </p:grpSpPr>
        <p:sp>
          <p:nvSpPr>
            <p:cNvPr id="1703" name="Google Shape;1703;p28"/>
            <p:cNvSpPr/>
            <p:nvPr/>
          </p:nvSpPr>
          <p:spPr>
            <a:xfrm>
              <a:off x="9738436" y="5704230"/>
              <a:ext cx="77470" cy="351155"/>
            </a:xfrm>
            <a:custGeom>
              <a:avLst/>
              <a:gdLst/>
              <a:ahLst/>
              <a:cxnLst/>
              <a:rect l="l" t="t" r="r" b="b"/>
              <a:pathLst>
                <a:path w="77470" h="351154" extrusionOk="0">
                  <a:moveTo>
                    <a:pt x="0" y="0"/>
                  </a:moveTo>
                  <a:lnTo>
                    <a:pt x="77038" y="0"/>
                  </a:lnTo>
                  <a:lnTo>
                    <a:pt x="77038" y="350710"/>
                  </a:lnTo>
                  <a:lnTo>
                    <a:pt x="0" y="3507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9776955" y="5678081"/>
              <a:ext cx="54610" cy="426720"/>
            </a:xfrm>
            <a:custGeom>
              <a:avLst/>
              <a:gdLst/>
              <a:ahLst/>
              <a:cxnLst/>
              <a:rect l="l" t="t" r="r" b="b"/>
              <a:pathLst>
                <a:path w="54609" h="426720" extrusionOk="0">
                  <a:moveTo>
                    <a:pt x="54317" y="0"/>
                  </a:moveTo>
                  <a:lnTo>
                    <a:pt x="0" y="0"/>
                  </a:lnTo>
                  <a:lnTo>
                    <a:pt x="0" y="426427"/>
                  </a:lnTo>
                  <a:lnTo>
                    <a:pt x="54317" y="426427"/>
                  </a:lnTo>
                  <a:lnTo>
                    <a:pt x="5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5" name="Google Shape;1705;p28"/>
          <p:cNvGrpSpPr/>
          <p:nvPr/>
        </p:nvGrpSpPr>
        <p:grpSpPr>
          <a:xfrm>
            <a:off x="7491269" y="2875603"/>
            <a:ext cx="59727" cy="273668"/>
            <a:chOff x="9738436" y="4483811"/>
            <a:chExt cx="93129" cy="426720"/>
          </a:xfrm>
        </p:grpSpPr>
        <p:sp>
          <p:nvSpPr>
            <p:cNvPr id="1706" name="Google Shape;1706;p28"/>
            <p:cNvSpPr/>
            <p:nvPr/>
          </p:nvSpPr>
          <p:spPr>
            <a:xfrm>
              <a:off x="9738436" y="4509960"/>
              <a:ext cx="77470" cy="351155"/>
            </a:xfrm>
            <a:custGeom>
              <a:avLst/>
              <a:gdLst/>
              <a:ahLst/>
              <a:cxnLst/>
              <a:rect l="l" t="t" r="r" b="b"/>
              <a:pathLst>
                <a:path w="77470" h="351154" extrusionOk="0">
                  <a:moveTo>
                    <a:pt x="0" y="0"/>
                  </a:moveTo>
                  <a:lnTo>
                    <a:pt x="77038" y="0"/>
                  </a:lnTo>
                  <a:lnTo>
                    <a:pt x="77038" y="350710"/>
                  </a:lnTo>
                  <a:lnTo>
                    <a:pt x="0" y="3507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9776955" y="4483811"/>
              <a:ext cx="54610" cy="426720"/>
            </a:xfrm>
            <a:custGeom>
              <a:avLst/>
              <a:gdLst/>
              <a:ahLst/>
              <a:cxnLst/>
              <a:rect l="l" t="t" r="r" b="b"/>
              <a:pathLst>
                <a:path w="54609" h="426720" extrusionOk="0">
                  <a:moveTo>
                    <a:pt x="54317" y="0"/>
                  </a:moveTo>
                  <a:lnTo>
                    <a:pt x="0" y="0"/>
                  </a:lnTo>
                  <a:lnTo>
                    <a:pt x="0" y="426427"/>
                  </a:lnTo>
                  <a:lnTo>
                    <a:pt x="54317" y="426427"/>
                  </a:lnTo>
                  <a:lnTo>
                    <a:pt x="5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8" name="Google Shape;1708;p28"/>
          <p:cNvSpPr txBox="1"/>
          <p:nvPr/>
        </p:nvSpPr>
        <p:spPr>
          <a:xfrm>
            <a:off x="1567856" y="6284331"/>
            <a:ext cx="153572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X = ALTURA DO “RIO DE JANEIRO”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9" name="Google Shape;1709;p28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84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 dirty="0" err="1"/>
              <a:t>Casaco</a:t>
            </a:r>
            <a:r>
              <a:rPr lang="en-US" sz="4400" b="1" dirty="0"/>
              <a:t> Anorak</a:t>
            </a:r>
            <a:endParaRPr sz="4400" b="1"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-269" t="17309" r="268" b="31248"/>
          <a:stretch/>
        </p:blipFill>
        <p:spPr>
          <a:xfrm>
            <a:off x="7159337" y="847437"/>
            <a:ext cx="4550156" cy="464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r="9343"/>
          <a:stretch/>
        </p:blipFill>
        <p:spPr>
          <a:xfrm>
            <a:off x="287059" y="1140477"/>
            <a:ext cx="6340609" cy="43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87058" y="5704057"/>
            <a:ext cx="63406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Anorak: Parte Frontal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da logomarca do serviço de Agentes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Ambientais.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159337" y="5704057"/>
            <a:ext cx="48109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Anorak: Parte traseira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com “ Guarda Parques a Serviço do INEA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835775" y="154925"/>
            <a:ext cx="2170800" cy="1248600"/>
          </a:xfrm>
          <a:prstGeom prst="wedgeRoundRectCallout">
            <a:avLst>
              <a:gd name="adj1" fmla="val -41489"/>
              <a:gd name="adj2" fmla="val 16655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Incluir o texto “A serviço do” conforme página 9.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9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15" name="Google Shape;17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436" y="3695839"/>
            <a:ext cx="652646" cy="823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6" name="Google Shape;1716;p29"/>
          <p:cNvGrpSpPr/>
          <p:nvPr/>
        </p:nvGrpSpPr>
        <p:grpSpPr>
          <a:xfrm>
            <a:off x="3142857" y="4563847"/>
            <a:ext cx="1367959" cy="288188"/>
            <a:chOff x="2958134" y="7116220"/>
            <a:chExt cx="2133003" cy="449360"/>
          </a:xfrm>
        </p:grpSpPr>
        <p:pic>
          <p:nvPicPr>
            <p:cNvPr id="1717" name="Google Shape;171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58134" y="7116220"/>
              <a:ext cx="2133003" cy="344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8" name="Google Shape;1718;p29"/>
            <p:cNvSpPr/>
            <p:nvPr/>
          </p:nvSpPr>
          <p:spPr>
            <a:xfrm>
              <a:off x="3279432" y="7502080"/>
              <a:ext cx="1490980" cy="63500"/>
            </a:xfrm>
            <a:custGeom>
              <a:avLst/>
              <a:gdLst/>
              <a:ahLst/>
              <a:cxnLst/>
              <a:rect l="l" t="t" r="r" b="b"/>
              <a:pathLst>
                <a:path w="1490979" h="63500" extrusionOk="0">
                  <a:moveTo>
                    <a:pt x="57200" y="990"/>
                  </a:moveTo>
                  <a:lnTo>
                    <a:pt x="48463" y="990"/>
                  </a:lnTo>
                  <a:lnTo>
                    <a:pt x="28676" y="52006"/>
                  </a:lnTo>
                  <a:lnTo>
                    <a:pt x="8737" y="990"/>
                  </a:lnTo>
                  <a:lnTo>
                    <a:pt x="0" y="990"/>
                  </a:lnTo>
                  <a:lnTo>
                    <a:pt x="24320" y="62471"/>
                  </a:lnTo>
                  <a:lnTo>
                    <a:pt x="32804" y="62471"/>
                  </a:lnTo>
                  <a:lnTo>
                    <a:pt x="57200" y="990"/>
                  </a:lnTo>
                  <a:close/>
                </a:path>
                <a:path w="1490979" h="63500" extrusionOk="0">
                  <a:moveTo>
                    <a:pt x="144805" y="62052"/>
                  </a:moveTo>
                  <a:lnTo>
                    <a:pt x="139700" y="49199"/>
                  </a:lnTo>
                  <a:lnTo>
                    <a:pt x="136639" y="41529"/>
                  </a:lnTo>
                  <a:lnTo>
                    <a:pt x="128244" y="20434"/>
                  </a:lnTo>
                  <a:lnTo>
                    <a:pt x="128244" y="41529"/>
                  </a:lnTo>
                  <a:lnTo>
                    <a:pt x="103517" y="41529"/>
                  </a:lnTo>
                  <a:lnTo>
                    <a:pt x="115874" y="10541"/>
                  </a:lnTo>
                  <a:lnTo>
                    <a:pt x="128244" y="41529"/>
                  </a:lnTo>
                  <a:lnTo>
                    <a:pt x="128244" y="20434"/>
                  </a:lnTo>
                  <a:lnTo>
                    <a:pt x="124307" y="10541"/>
                  </a:lnTo>
                  <a:lnTo>
                    <a:pt x="120332" y="571"/>
                  </a:lnTo>
                  <a:lnTo>
                    <a:pt x="111836" y="571"/>
                  </a:lnTo>
                  <a:lnTo>
                    <a:pt x="87363" y="62052"/>
                  </a:lnTo>
                  <a:lnTo>
                    <a:pt x="95681" y="62052"/>
                  </a:lnTo>
                  <a:lnTo>
                    <a:pt x="100711" y="49199"/>
                  </a:lnTo>
                  <a:lnTo>
                    <a:pt x="131203" y="49199"/>
                  </a:lnTo>
                  <a:lnTo>
                    <a:pt x="136232" y="62052"/>
                  </a:lnTo>
                  <a:lnTo>
                    <a:pt x="144805" y="62052"/>
                  </a:lnTo>
                  <a:close/>
                </a:path>
                <a:path w="1490979" h="63500" extrusionOk="0">
                  <a:moveTo>
                    <a:pt x="248742" y="990"/>
                  </a:moveTo>
                  <a:lnTo>
                    <a:pt x="238023" y="990"/>
                  </a:lnTo>
                  <a:lnTo>
                    <a:pt x="217335" y="50355"/>
                  </a:lnTo>
                  <a:lnTo>
                    <a:pt x="196735" y="990"/>
                  </a:lnTo>
                  <a:lnTo>
                    <a:pt x="185851" y="990"/>
                  </a:lnTo>
                  <a:lnTo>
                    <a:pt x="185851" y="62064"/>
                  </a:lnTo>
                  <a:lnTo>
                    <a:pt x="193852" y="62064"/>
                  </a:lnTo>
                  <a:lnTo>
                    <a:pt x="193852" y="14998"/>
                  </a:lnTo>
                  <a:lnTo>
                    <a:pt x="213715" y="62064"/>
                  </a:lnTo>
                  <a:lnTo>
                    <a:pt x="220624" y="62064"/>
                  </a:lnTo>
                  <a:lnTo>
                    <a:pt x="240576" y="14922"/>
                  </a:lnTo>
                  <a:lnTo>
                    <a:pt x="240576" y="62064"/>
                  </a:lnTo>
                  <a:lnTo>
                    <a:pt x="248742" y="62064"/>
                  </a:lnTo>
                  <a:lnTo>
                    <a:pt x="248742" y="990"/>
                  </a:lnTo>
                  <a:close/>
                </a:path>
                <a:path w="1490979" h="63500" extrusionOk="0">
                  <a:moveTo>
                    <a:pt x="353644" y="31483"/>
                  </a:moveTo>
                  <a:lnTo>
                    <a:pt x="351523" y="17246"/>
                  </a:lnTo>
                  <a:lnTo>
                    <a:pt x="345719" y="7988"/>
                  </a:lnTo>
                  <a:lnTo>
                    <a:pt x="345389" y="7454"/>
                  </a:lnTo>
                  <a:lnTo>
                    <a:pt x="345325" y="31648"/>
                  </a:lnTo>
                  <a:lnTo>
                    <a:pt x="343992" y="41744"/>
                  </a:lnTo>
                  <a:lnTo>
                    <a:pt x="339864" y="49161"/>
                  </a:lnTo>
                  <a:lnTo>
                    <a:pt x="332765" y="53733"/>
                  </a:lnTo>
                  <a:lnTo>
                    <a:pt x="322491" y="55295"/>
                  </a:lnTo>
                  <a:lnTo>
                    <a:pt x="312229" y="53733"/>
                  </a:lnTo>
                  <a:lnTo>
                    <a:pt x="305155" y="49161"/>
                  </a:lnTo>
                  <a:lnTo>
                    <a:pt x="301066" y="41744"/>
                  </a:lnTo>
                  <a:lnTo>
                    <a:pt x="299745" y="31648"/>
                  </a:lnTo>
                  <a:lnTo>
                    <a:pt x="301066" y="21551"/>
                  </a:lnTo>
                  <a:lnTo>
                    <a:pt x="305155" y="14135"/>
                  </a:lnTo>
                  <a:lnTo>
                    <a:pt x="312229" y="9550"/>
                  </a:lnTo>
                  <a:lnTo>
                    <a:pt x="322491" y="7988"/>
                  </a:lnTo>
                  <a:lnTo>
                    <a:pt x="332765" y="9550"/>
                  </a:lnTo>
                  <a:lnTo>
                    <a:pt x="339864" y="14135"/>
                  </a:lnTo>
                  <a:lnTo>
                    <a:pt x="343992" y="21551"/>
                  </a:lnTo>
                  <a:lnTo>
                    <a:pt x="345325" y="31648"/>
                  </a:lnTo>
                  <a:lnTo>
                    <a:pt x="345325" y="7429"/>
                  </a:lnTo>
                  <a:lnTo>
                    <a:pt x="335597" y="1816"/>
                  </a:lnTo>
                  <a:lnTo>
                    <a:pt x="322491" y="0"/>
                  </a:lnTo>
                  <a:lnTo>
                    <a:pt x="309384" y="1816"/>
                  </a:lnTo>
                  <a:lnTo>
                    <a:pt x="299593" y="7454"/>
                  </a:lnTo>
                  <a:lnTo>
                    <a:pt x="293458" y="17246"/>
                  </a:lnTo>
                  <a:lnTo>
                    <a:pt x="291338" y="31483"/>
                  </a:lnTo>
                  <a:lnTo>
                    <a:pt x="293458" y="45770"/>
                  </a:lnTo>
                  <a:lnTo>
                    <a:pt x="299593" y="55575"/>
                  </a:lnTo>
                  <a:lnTo>
                    <a:pt x="309384" y="61239"/>
                  </a:lnTo>
                  <a:lnTo>
                    <a:pt x="322491" y="63055"/>
                  </a:lnTo>
                  <a:lnTo>
                    <a:pt x="335597" y="61239"/>
                  </a:lnTo>
                  <a:lnTo>
                    <a:pt x="345389" y="55575"/>
                  </a:lnTo>
                  <a:lnTo>
                    <a:pt x="345567" y="55295"/>
                  </a:lnTo>
                  <a:lnTo>
                    <a:pt x="351523" y="45770"/>
                  </a:lnTo>
                  <a:lnTo>
                    <a:pt x="353644" y="31483"/>
                  </a:lnTo>
                  <a:close/>
                </a:path>
                <a:path w="1490979" h="63500" extrusionOk="0">
                  <a:moveTo>
                    <a:pt x="442569" y="44500"/>
                  </a:moveTo>
                  <a:lnTo>
                    <a:pt x="408609" y="25044"/>
                  </a:lnTo>
                  <a:lnTo>
                    <a:pt x="402590" y="23736"/>
                  </a:lnTo>
                  <a:lnTo>
                    <a:pt x="402590" y="10375"/>
                  </a:lnTo>
                  <a:lnTo>
                    <a:pt x="406717" y="7658"/>
                  </a:lnTo>
                  <a:lnTo>
                    <a:pt x="424103" y="7658"/>
                  </a:lnTo>
                  <a:lnTo>
                    <a:pt x="430771" y="9639"/>
                  </a:lnTo>
                  <a:lnTo>
                    <a:pt x="434987" y="12446"/>
                  </a:lnTo>
                  <a:lnTo>
                    <a:pt x="439508" y="5600"/>
                  </a:lnTo>
                  <a:lnTo>
                    <a:pt x="434657" y="2387"/>
                  </a:lnTo>
                  <a:lnTo>
                    <a:pt x="427570" y="0"/>
                  </a:lnTo>
                  <a:lnTo>
                    <a:pt x="417258" y="0"/>
                  </a:lnTo>
                  <a:lnTo>
                    <a:pt x="407250" y="927"/>
                  </a:lnTo>
                  <a:lnTo>
                    <a:pt x="400088" y="3886"/>
                  </a:lnTo>
                  <a:lnTo>
                    <a:pt x="395795" y="9144"/>
                  </a:lnTo>
                  <a:lnTo>
                    <a:pt x="394347" y="16979"/>
                  </a:lnTo>
                  <a:lnTo>
                    <a:pt x="395935" y="24726"/>
                  </a:lnTo>
                  <a:lnTo>
                    <a:pt x="400469" y="29565"/>
                  </a:lnTo>
                  <a:lnTo>
                    <a:pt x="407631" y="32461"/>
                  </a:lnTo>
                  <a:lnTo>
                    <a:pt x="417093" y="34366"/>
                  </a:lnTo>
                  <a:lnTo>
                    <a:pt x="427647" y="36093"/>
                  </a:lnTo>
                  <a:lnTo>
                    <a:pt x="434327" y="37325"/>
                  </a:lnTo>
                  <a:lnTo>
                    <a:pt x="434327" y="52324"/>
                  </a:lnTo>
                  <a:lnTo>
                    <a:pt x="429628" y="55549"/>
                  </a:lnTo>
                  <a:lnTo>
                    <a:pt x="409765" y="55549"/>
                  </a:lnTo>
                  <a:lnTo>
                    <a:pt x="402424" y="53809"/>
                  </a:lnTo>
                  <a:lnTo>
                    <a:pt x="395338" y="49199"/>
                  </a:lnTo>
                  <a:lnTo>
                    <a:pt x="391134" y="55626"/>
                  </a:lnTo>
                  <a:lnTo>
                    <a:pt x="397040" y="58915"/>
                  </a:lnTo>
                  <a:lnTo>
                    <a:pt x="403390" y="61175"/>
                  </a:lnTo>
                  <a:lnTo>
                    <a:pt x="410184" y="62471"/>
                  </a:lnTo>
                  <a:lnTo>
                    <a:pt x="417423" y="62877"/>
                  </a:lnTo>
                  <a:lnTo>
                    <a:pt x="428802" y="61722"/>
                  </a:lnTo>
                  <a:lnTo>
                    <a:pt x="436613" y="58267"/>
                  </a:lnTo>
                  <a:lnTo>
                    <a:pt x="441121" y="52514"/>
                  </a:lnTo>
                  <a:lnTo>
                    <a:pt x="442569" y="44500"/>
                  </a:lnTo>
                  <a:close/>
                </a:path>
                <a:path w="1490979" h="63500" extrusionOk="0">
                  <a:moveTo>
                    <a:pt x="589597" y="990"/>
                  </a:moveTo>
                  <a:lnTo>
                    <a:pt x="580859" y="990"/>
                  </a:lnTo>
                  <a:lnTo>
                    <a:pt x="561073" y="52006"/>
                  </a:lnTo>
                  <a:lnTo>
                    <a:pt x="541134" y="990"/>
                  </a:lnTo>
                  <a:lnTo>
                    <a:pt x="532396" y="990"/>
                  </a:lnTo>
                  <a:lnTo>
                    <a:pt x="556704" y="62471"/>
                  </a:lnTo>
                  <a:lnTo>
                    <a:pt x="565200" y="62471"/>
                  </a:lnTo>
                  <a:lnTo>
                    <a:pt x="589597" y="990"/>
                  </a:lnTo>
                  <a:close/>
                </a:path>
                <a:path w="1490979" h="63500" extrusionOk="0">
                  <a:moveTo>
                    <a:pt x="639546" y="977"/>
                  </a:moveTo>
                  <a:lnTo>
                    <a:pt x="631304" y="977"/>
                  </a:lnTo>
                  <a:lnTo>
                    <a:pt x="631304" y="62052"/>
                  </a:lnTo>
                  <a:lnTo>
                    <a:pt x="639546" y="62052"/>
                  </a:lnTo>
                  <a:lnTo>
                    <a:pt x="639546" y="977"/>
                  </a:lnTo>
                  <a:close/>
                </a:path>
                <a:path w="1490979" h="63500" extrusionOk="0">
                  <a:moveTo>
                    <a:pt x="734974" y="19443"/>
                  </a:moveTo>
                  <a:lnTo>
                    <a:pt x="733806" y="11518"/>
                  </a:lnTo>
                  <a:lnTo>
                    <a:pt x="732002" y="8737"/>
                  </a:lnTo>
                  <a:lnTo>
                    <a:pt x="730072" y="5740"/>
                  </a:lnTo>
                  <a:lnTo>
                    <a:pt x="726567" y="3873"/>
                  </a:lnTo>
                  <a:lnTo>
                    <a:pt x="726567" y="11036"/>
                  </a:lnTo>
                  <a:lnTo>
                    <a:pt x="726567" y="28511"/>
                  </a:lnTo>
                  <a:lnTo>
                    <a:pt x="721791" y="30899"/>
                  </a:lnTo>
                  <a:lnTo>
                    <a:pt x="694512" y="30899"/>
                  </a:lnTo>
                  <a:lnTo>
                    <a:pt x="694512" y="8737"/>
                  </a:lnTo>
                  <a:lnTo>
                    <a:pt x="721956" y="8737"/>
                  </a:lnTo>
                  <a:lnTo>
                    <a:pt x="726567" y="11036"/>
                  </a:lnTo>
                  <a:lnTo>
                    <a:pt x="726567" y="3873"/>
                  </a:lnTo>
                  <a:lnTo>
                    <a:pt x="723430" y="2197"/>
                  </a:lnTo>
                  <a:lnTo>
                    <a:pt x="713549" y="990"/>
                  </a:lnTo>
                  <a:lnTo>
                    <a:pt x="686346" y="990"/>
                  </a:lnTo>
                  <a:lnTo>
                    <a:pt x="686346" y="62064"/>
                  </a:lnTo>
                  <a:lnTo>
                    <a:pt x="694512" y="62064"/>
                  </a:lnTo>
                  <a:lnTo>
                    <a:pt x="694512" y="38569"/>
                  </a:lnTo>
                  <a:lnTo>
                    <a:pt x="711568" y="38569"/>
                  </a:lnTo>
                  <a:lnTo>
                    <a:pt x="725170" y="62064"/>
                  </a:lnTo>
                  <a:lnTo>
                    <a:pt x="734072" y="62064"/>
                  </a:lnTo>
                  <a:lnTo>
                    <a:pt x="720547" y="38569"/>
                  </a:lnTo>
                  <a:lnTo>
                    <a:pt x="720217" y="37998"/>
                  </a:lnTo>
                  <a:lnTo>
                    <a:pt x="730770" y="36106"/>
                  </a:lnTo>
                  <a:lnTo>
                    <a:pt x="733996" y="30899"/>
                  </a:lnTo>
                  <a:lnTo>
                    <a:pt x="734974" y="29337"/>
                  </a:lnTo>
                  <a:lnTo>
                    <a:pt x="734974" y="19443"/>
                  </a:lnTo>
                  <a:close/>
                </a:path>
                <a:path w="1490979" h="63500" extrusionOk="0">
                  <a:moveTo>
                    <a:pt x="829665" y="62052"/>
                  </a:moveTo>
                  <a:lnTo>
                    <a:pt x="824547" y="49199"/>
                  </a:lnTo>
                  <a:lnTo>
                    <a:pt x="821499" y="41529"/>
                  </a:lnTo>
                  <a:lnTo>
                    <a:pt x="813104" y="20434"/>
                  </a:lnTo>
                  <a:lnTo>
                    <a:pt x="813104" y="41529"/>
                  </a:lnTo>
                  <a:lnTo>
                    <a:pt x="788365" y="41529"/>
                  </a:lnTo>
                  <a:lnTo>
                    <a:pt x="800735" y="10541"/>
                  </a:lnTo>
                  <a:lnTo>
                    <a:pt x="813104" y="41529"/>
                  </a:lnTo>
                  <a:lnTo>
                    <a:pt x="813104" y="20434"/>
                  </a:lnTo>
                  <a:lnTo>
                    <a:pt x="809167" y="10541"/>
                  </a:lnTo>
                  <a:lnTo>
                    <a:pt x="805192" y="571"/>
                  </a:lnTo>
                  <a:lnTo>
                    <a:pt x="796696" y="571"/>
                  </a:lnTo>
                  <a:lnTo>
                    <a:pt x="772223" y="62052"/>
                  </a:lnTo>
                  <a:lnTo>
                    <a:pt x="780542" y="62052"/>
                  </a:lnTo>
                  <a:lnTo>
                    <a:pt x="785571" y="49199"/>
                  </a:lnTo>
                  <a:lnTo>
                    <a:pt x="816063" y="49199"/>
                  </a:lnTo>
                  <a:lnTo>
                    <a:pt x="821093" y="62052"/>
                  </a:lnTo>
                  <a:lnTo>
                    <a:pt x="829665" y="62052"/>
                  </a:lnTo>
                  <a:close/>
                </a:path>
                <a:path w="1490979" h="63500" extrusionOk="0">
                  <a:moveTo>
                    <a:pt x="919327" y="19443"/>
                  </a:moveTo>
                  <a:lnTo>
                    <a:pt x="918159" y="11518"/>
                  </a:lnTo>
                  <a:lnTo>
                    <a:pt x="916368" y="8737"/>
                  </a:lnTo>
                  <a:lnTo>
                    <a:pt x="914425" y="5740"/>
                  </a:lnTo>
                  <a:lnTo>
                    <a:pt x="910920" y="3873"/>
                  </a:lnTo>
                  <a:lnTo>
                    <a:pt x="910920" y="11036"/>
                  </a:lnTo>
                  <a:lnTo>
                    <a:pt x="910920" y="28511"/>
                  </a:lnTo>
                  <a:lnTo>
                    <a:pt x="906145" y="30899"/>
                  </a:lnTo>
                  <a:lnTo>
                    <a:pt x="878865" y="30899"/>
                  </a:lnTo>
                  <a:lnTo>
                    <a:pt x="878865" y="8737"/>
                  </a:lnTo>
                  <a:lnTo>
                    <a:pt x="906310" y="8737"/>
                  </a:lnTo>
                  <a:lnTo>
                    <a:pt x="910920" y="11036"/>
                  </a:lnTo>
                  <a:lnTo>
                    <a:pt x="910920" y="3873"/>
                  </a:lnTo>
                  <a:lnTo>
                    <a:pt x="907783" y="2197"/>
                  </a:lnTo>
                  <a:lnTo>
                    <a:pt x="897902" y="990"/>
                  </a:lnTo>
                  <a:lnTo>
                    <a:pt x="870699" y="990"/>
                  </a:lnTo>
                  <a:lnTo>
                    <a:pt x="870699" y="62064"/>
                  </a:lnTo>
                  <a:lnTo>
                    <a:pt x="878865" y="62064"/>
                  </a:lnTo>
                  <a:lnTo>
                    <a:pt x="878865" y="38569"/>
                  </a:lnTo>
                  <a:lnTo>
                    <a:pt x="895921" y="38569"/>
                  </a:lnTo>
                  <a:lnTo>
                    <a:pt x="909523" y="62064"/>
                  </a:lnTo>
                  <a:lnTo>
                    <a:pt x="918425" y="62064"/>
                  </a:lnTo>
                  <a:lnTo>
                    <a:pt x="904900" y="38569"/>
                  </a:lnTo>
                  <a:lnTo>
                    <a:pt x="904570" y="37998"/>
                  </a:lnTo>
                  <a:lnTo>
                    <a:pt x="915123" y="36106"/>
                  </a:lnTo>
                  <a:lnTo>
                    <a:pt x="918362" y="30899"/>
                  </a:lnTo>
                  <a:lnTo>
                    <a:pt x="919327" y="29337"/>
                  </a:lnTo>
                  <a:lnTo>
                    <a:pt x="919327" y="19443"/>
                  </a:lnTo>
                  <a:close/>
                </a:path>
                <a:path w="1490979" h="63500" extrusionOk="0">
                  <a:moveTo>
                    <a:pt x="1073365" y="31483"/>
                  </a:moveTo>
                  <a:lnTo>
                    <a:pt x="1071245" y="17246"/>
                  </a:lnTo>
                  <a:lnTo>
                    <a:pt x="1065441" y="7988"/>
                  </a:lnTo>
                  <a:lnTo>
                    <a:pt x="1065110" y="7454"/>
                  </a:lnTo>
                  <a:lnTo>
                    <a:pt x="1065047" y="31648"/>
                  </a:lnTo>
                  <a:lnTo>
                    <a:pt x="1063713" y="41744"/>
                  </a:lnTo>
                  <a:lnTo>
                    <a:pt x="1059586" y="49161"/>
                  </a:lnTo>
                  <a:lnTo>
                    <a:pt x="1052487" y="53733"/>
                  </a:lnTo>
                  <a:lnTo>
                    <a:pt x="1042212" y="55295"/>
                  </a:lnTo>
                  <a:lnTo>
                    <a:pt x="1031938" y="53733"/>
                  </a:lnTo>
                  <a:lnTo>
                    <a:pt x="1024864" y="49161"/>
                  </a:lnTo>
                  <a:lnTo>
                    <a:pt x="1020775" y="41744"/>
                  </a:lnTo>
                  <a:lnTo>
                    <a:pt x="1019467" y="31648"/>
                  </a:lnTo>
                  <a:lnTo>
                    <a:pt x="1020775" y="21551"/>
                  </a:lnTo>
                  <a:lnTo>
                    <a:pt x="1024864" y="14135"/>
                  </a:lnTo>
                  <a:lnTo>
                    <a:pt x="1031938" y="9550"/>
                  </a:lnTo>
                  <a:lnTo>
                    <a:pt x="1042212" y="7988"/>
                  </a:lnTo>
                  <a:lnTo>
                    <a:pt x="1052487" y="9550"/>
                  </a:lnTo>
                  <a:lnTo>
                    <a:pt x="1059586" y="14135"/>
                  </a:lnTo>
                  <a:lnTo>
                    <a:pt x="1063713" y="21551"/>
                  </a:lnTo>
                  <a:lnTo>
                    <a:pt x="1065047" y="31648"/>
                  </a:lnTo>
                  <a:lnTo>
                    <a:pt x="1065047" y="7429"/>
                  </a:lnTo>
                  <a:lnTo>
                    <a:pt x="1055319" y="1816"/>
                  </a:lnTo>
                  <a:lnTo>
                    <a:pt x="1042212" y="0"/>
                  </a:lnTo>
                  <a:lnTo>
                    <a:pt x="1029106" y="1816"/>
                  </a:lnTo>
                  <a:lnTo>
                    <a:pt x="1019314" y="7454"/>
                  </a:lnTo>
                  <a:lnTo>
                    <a:pt x="1013180" y="17246"/>
                  </a:lnTo>
                  <a:lnTo>
                    <a:pt x="1011059" y="31483"/>
                  </a:lnTo>
                  <a:lnTo>
                    <a:pt x="1013180" y="45770"/>
                  </a:lnTo>
                  <a:lnTo>
                    <a:pt x="1019314" y="55575"/>
                  </a:lnTo>
                  <a:lnTo>
                    <a:pt x="1029106" y="61239"/>
                  </a:lnTo>
                  <a:lnTo>
                    <a:pt x="1042212" y="63055"/>
                  </a:lnTo>
                  <a:lnTo>
                    <a:pt x="1055319" y="61239"/>
                  </a:lnTo>
                  <a:lnTo>
                    <a:pt x="1065110" y="55575"/>
                  </a:lnTo>
                  <a:lnTo>
                    <a:pt x="1065288" y="55295"/>
                  </a:lnTo>
                  <a:lnTo>
                    <a:pt x="1071245" y="45770"/>
                  </a:lnTo>
                  <a:lnTo>
                    <a:pt x="1073365" y="31483"/>
                  </a:lnTo>
                  <a:close/>
                </a:path>
                <a:path w="1490979" h="63500" extrusionOk="0">
                  <a:moveTo>
                    <a:pt x="1187996" y="990"/>
                  </a:moveTo>
                  <a:lnTo>
                    <a:pt x="1179753" y="990"/>
                  </a:lnTo>
                  <a:lnTo>
                    <a:pt x="1179753" y="51269"/>
                  </a:lnTo>
                  <a:lnTo>
                    <a:pt x="1176870" y="54394"/>
                  </a:lnTo>
                  <a:lnTo>
                    <a:pt x="1162697" y="54394"/>
                  </a:lnTo>
                  <a:lnTo>
                    <a:pt x="1162697" y="62064"/>
                  </a:lnTo>
                  <a:lnTo>
                    <a:pt x="1169619" y="62153"/>
                  </a:lnTo>
                  <a:lnTo>
                    <a:pt x="1177467" y="61226"/>
                  </a:lnTo>
                  <a:lnTo>
                    <a:pt x="1183233" y="58204"/>
                  </a:lnTo>
                  <a:lnTo>
                    <a:pt x="1186776" y="52679"/>
                  </a:lnTo>
                  <a:lnTo>
                    <a:pt x="1187996" y="44259"/>
                  </a:lnTo>
                  <a:lnTo>
                    <a:pt x="1187996" y="990"/>
                  </a:lnTo>
                  <a:close/>
                </a:path>
                <a:path w="1490979" h="63500" extrusionOk="0">
                  <a:moveTo>
                    <a:pt x="1292504" y="31483"/>
                  </a:moveTo>
                  <a:lnTo>
                    <a:pt x="1290383" y="17246"/>
                  </a:lnTo>
                  <a:lnTo>
                    <a:pt x="1284579" y="7988"/>
                  </a:lnTo>
                  <a:lnTo>
                    <a:pt x="1284249" y="7454"/>
                  </a:lnTo>
                  <a:lnTo>
                    <a:pt x="1284185" y="31648"/>
                  </a:lnTo>
                  <a:lnTo>
                    <a:pt x="1282852" y="41744"/>
                  </a:lnTo>
                  <a:lnTo>
                    <a:pt x="1278724" y="49161"/>
                  </a:lnTo>
                  <a:lnTo>
                    <a:pt x="1271625" y="53733"/>
                  </a:lnTo>
                  <a:lnTo>
                    <a:pt x="1261351" y="55295"/>
                  </a:lnTo>
                  <a:lnTo>
                    <a:pt x="1251077" y="53733"/>
                  </a:lnTo>
                  <a:lnTo>
                    <a:pt x="1244003" y="49161"/>
                  </a:lnTo>
                  <a:lnTo>
                    <a:pt x="1239913" y="41744"/>
                  </a:lnTo>
                  <a:lnTo>
                    <a:pt x="1238605" y="31648"/>
                  </a:lnTo>
                  <a:lnTo>
                    <a:pt x="1239913" y="21551"/>
                  </a:lnTo>
                  <a:lnTo>
                    <a:pt x="1244003" y="14135"/>
                  </a:lnTo>
                  <a:lnTo>
                    <a:pt x="1251077" y="9550"/>
                  </a:lnTo>
                  <a:lnTo>
                    <a:pt x="1261351" y="7988"/>
                  </a:lnTo>
                  <a:lnTo>
                    <a:pt x="1271625" y="9550"/>
                  </a:lnTo>
                  <a:lnTo>
                    <a:pt x="1278724" y="14135"/>
                  </a:lnTo>
                  <a:lnTo>
                    <a:pt x="1282852" y="21551"/>
                  </a:lnTo>
                  <a:lnTo>
                    <a:pt x="1284185" y="31648"/>
                  </a:lnTo>
                  <a:lnTo>
                    <a:pt x="1284185" y="7429"/>
                  </a:lnTo>
                  <a:lnTo>
                    <a:pt x="1274457" y="1816"/>
                  </a:lnTo>
                  <a:lnTo>
                    <a:pt x="1261351" y="0"/>
                  </a:lnTo>
                  <a:lnTo>
                    <a:pt x="1248232" y="1816"/>
                  </a:lnTo>
                  <a:lnTo>
                    <a:pt x="1238440" y="7454"/>
                  </a:lnTo>
                  <a:lnTo>
                    <a:pt x="1232319" y="17246"/>
                  </a:lnTo>
                  <a:lnTo>
                    <a:pt x="1230198" y="31483"/>
                  </a:lnTo>
                  <a:lnTo>
                    <a:pt x="1232319" y="45770"/>
                  </a:lnTo>
                  <a:lnTo>
                    <a:pt x="1238440" y="55575"/>
                  </a:lnTo>
                  <a:lnTo>
                    <a:pt x="1248232" y="61239"/>
                  </a:lnTo>
                  <a:lnTo>
                    <a:pt x="1261351" y="63055"/>
                  </a:lnTo>
                  <a:lnTo>
                    <a:pt x="1274457" y="61239"/>
                  </a:lnTo>
                  <a:lnTo>
                    <a:pt x="1284249" y="55575"/>
                  </a:lnTo>
                  <a:lnTo>
                    <a:pt x="1284427" y="55295"/>
                  </a:lnTo>
                  <a:lnTo>
                    <a:pt x="1290383" y="45770"/>
                  </a:lnTo>
                  <a:lnTo>
                    <a:pt x="1292504" y="31483"/>
                  </a:lnTo>
                  <a:close/>
                </a:path>
                <a:path w="1490979" h="63500" extrusionOk="0">
                  <a:moveTo>
                    <a:pt x="1389418" y="28181"/>
                  </a:moveTo>
                  <a:lnTo>
                    <a:pt x="1361478" y="28181"/>
                  </a:lnTo>
                  <a:lnTo>
                    <a:pt x="1361478" y="35598"/>
                  </a:lnTo>
                  <a:lnTo>
                    <a:pt x="1381175" y="35598"/>
                  </a:lnTo>
                  <a:lnTo>
                    <a:pt x="1381175" y="37338"/>
                  </a:lnTo>
                  <a:lnTo>
                    <a:pt x="1380375" y="45300"/>
                  </a:lnTo>
                  <a:lnTo>
                    <a:pt x="1377467" y="50990"/>
                  </a:lnTo>
                  <a:lnTo>
                    <a:pt x="1371727" y="54406"/>
                  </a:lnTo>
                  <a:lnTo>
                    <a:pt x="1362392" y="55549"/>
                  </a:lnTo>
                  <a:lnTo>
                    <a:pt x="1351889" y="54076"/>
                  </a:lnTo>
                  <a:lnTo>
                    <a:pt x="1344955" y="49618"/>
                  </a:lnTo>
                  <a:lnTo>
                    <a:pt x="1341132" y="42125"/>
                  </a:lnTo>
                  <a:lnTo>
                    <a:pt x="1339964" y="31572"/>
                  </a:lnTo>
                  <a:lnTo>
                    <a:pt x="1341335" y="21170"/>
                  </a:lnTo>
                  <a:lnTo>
                    <a:pt x="1345501" y="13817"/>
                  </a:lnTo>
                  <a:lnTo>
                    <a:pt x="1352524" y="9436"/>
                  </a:lnTo>
                  <a:lnTo>
                    <a:pt x="1362468" y="7988"/>
                  </a:lnTo>
                  <a:lnTo>
                    <a:pt x="1371041" y="7988"/>
                  </a:lnTo>
                  <a:lnTo>
                    <a:pt x="1375740" y="10706"/>
                  </a:lnTo>
                  <a:lnTo>
                    <a:pt x="1379448" y="14008"/>
                  </a:lnTo>
                  <a:lnTo>
                    <a:pt x="1385379" y="7912"/>
                  </a:lnTo>
                  <a:lnTo>
                    <a:pt x="1381175" y="3708"/>
                  </a:lnTo>
                  <a:lnTo>
                    <a:pt x="1374343" y="0"/>
                  </a:lnTo>
                  <a:lnTo>
                    <a:pt x="1362468" y="0"/>
                  </a:lnTo>
                  <a:lnTo>
                    <a:pt x="1349298" y="1828"/>
                  </a:lnTo>
                  <a:lnTo>
                    <a:pt x="1339634" y="7493"/>
                  </a:lnTo>
                  <a:lnTo>
                    <a:pt x="1333677" y="17284"/>
                  </a:lnTo>
                  <a:lnTo>
                    <a:pt x="1331645" y="31483"/>
                  </a:lnTo>
                  <a:lnTo>
                    <a:pt x="1333246" y="45135"/>
                  </a:lnTo>
                  <a:lnTo>
                    <a:pt x="1338440" y="54978"/>
                  </a:lnTo>
                  <a:lnTo>
                    <a:pt x="1347851" y="60960"/>
                  </a:lnTo>
                  <a:lnTo>
                    <a:pt x="1362062" y="62966"/>
                  </a:lnTo>
                  <a:lnTo>
                    <a:pt x="1375791" y="61099"/>
                  </a:lnTo>
                  <a:lnTo>
                    <a:pt x="1384147" y="55714"/>
                  </a:lnTo>
                  <a:lnTo>
                    <a:pt x="1388287" y="47180"/>
                  </a:lnTo>
                  <a:lnTo>
                    <a:pt x="1389418" y="35852"/>
                  </a:lnTo>
                  <a:lnTo>
                    <a:pt x="1389418" y="28181"/>
                  </a:lnTo>
                  <a:close/>
                </a:path>
                <a:path w="1490979" h="63500" extrusionOk="0">
                  <a:moveTo>
                    <a:pt x="1490370" y="31483"/>
                  </a:moveTo>
                  <a:lnTo>
                    <a:pt x="1488249" y="17246"/>
                  </a:lnTo>
                  <a:lnTo>
                    <a:pt x="1482445" y="7988"/>
                  </a:lnTo>
                  <a:lnTo>
                    <a:pt x="1482115" y="7454"/>
                  </a:lnTo>
                  <a:lnTo>
                    <a:pt x="1482051" y="31648"/>
                  </a:lnTo>
                  <a:lnTo>
                    <a:pt x="1480718" y="41744"/>
                  </a:lnTo>
                  <a:lnTo>
                    <a:pt x="1476603" y="49161"/>
                  </a:lnTo>
                  <a:lnTo>
                    <a:pt x="1469491" y="53733"/>
                  </a:lnTo>
                  <a:lnTo>
                    <a:pt x="1459217" y="55295"/>
                  </a:lnTo>
                  <a:lnTo>
                    <a:pt x="1448955" y="53733"/>
                  </a:lnTo>
                  <a:lnTo>
                    <a:pt x="1441881" y="49161"/>
                  </a:lnTo>
                  <a:lnTo>
                    <a:pt x="1437792" y="41744"/>
                  </a:lnTo>
                  <a:lnTo>
                    <a:pt x="1436471" y="31648"/>
                  </a:lnTo>
                  <a:lnTo>
                    <a:pt x="1437792" y="21551"/>
                  </a:lnTo>
                  <a:lnTo>
                    <a:pt x="1441881" y="14135"/>
                  </a:lnTo>
                  <a:lnTo>
                    <a:pt x="1448955" y="9550"/>
                  </a:lnTo>
                  <a:lnTo>
                    <a:pt x="1459217" y="7988"/>
                  </a:lnTo>
                  <a:lnTo>
                    <a:pt x="1469491" y="9550"/>
                  </a:lnTo>
                  <a:lnTo>
                    <a:pt x="1476603" y="14135"/>
                  </a:lnTo>
                  <a:lnTo>
                    <a:pt x="1480718" y="21551"/>
                  </a:lnTo>
                  <a:lnTo>
                    <a:pt x="1482051" y="31648"/>
                  </a:lnTo>
                  <a:lnTo>
                    <a:pt x="1482051" y="7429"/>
                  </a:lnTo>
                  <a:lnTo>
                    <a:pt x="1472323" y="1816"/>
                  </a:lnTo>
                  <a:lnTo>
                    <a:pt x="1459217" y="0"/>
                  </a:lnTo>
                  <a:lnTo>
                    <a:pt x="1446110" y="1816"/>
                  </a:lnTo>
                  <a:lnTo>
                    <a:pt x="1436319" y="7454"/>
                  </a:lnTo>
                  <a:lnTo>
                    <a:pt x="1430185" y="17246"/>
                  </a:lnTo>
                  <a:lnTo>
                    <a:pt x="1428064" y="31483"/>
                  </a:lnTo>
                  <a:lnTo>
                    <a:pt x="1430185" y="45770"/>
                  </a:lnTo>
                  <a:lnTo>
                    <a:pt x="1436319" y="55575"/>
                  </a:lnTo>
                  <a:lnTo>
                    <a:pt x="1446110" y="61239"/>
                  </a:lnTo>
                  <a:lnTo>
                    <a:pt x="1459217" y="63055"/>
                  </a:lnTo>
                  <a:lnTo>
                    <a:pt x="1472323" y="61239"/>
                  </a:lnTo>
                  <a:lnTo>
                    <a:pt x="1482115" y="55575"/>
                  </a:lnTo>
                  <a:lnTo>
                    <a:pt x="1482293" y="55295"/>
                  </a:lnTo>
                  <a:lnTo>
                    <a:pt x="1488249" y="45770"/>
                  </a:lnTo>
                  <a:lnTo>
                    <a:pt x="1490370" y="31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19" name="Google Shape;17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1908" y="3880541"/>
            <a:ext cx="652646" cy="823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0" name="Google Shape;1720;p29"/>
          <p:cNvGrpSpPr/>
          <p:nvPr/>
        </p:nvGrpSpPr>
        <p:grpSpPr>
          <a:xfrm>
            <a:off x="7594318" y="4748550"/>
            <a:ext cx="1367959" cy="288187"/>
            <a:chOff x="9899116" y="7404220"/>
            <a:chExt cx="2133003" cy="449358"/>
          </a:xfrm>
        </p:grpSpPr>
        <p:pic>
          <p:nvPicPr>
            <p:cNvPr id="1721" name="Google Shape;1721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99116" y="7404220"/>
              <a:ext cx="2133003" cy="344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2" name="Google Shape;1722;p29"/>
            <p:cNvSpPr/>
            <p:nvPr/>
          </p:nvSpPr>
          <p:spPr>
            <a:xfrm>
              <a:off x="10220439" y="7790078"/>
              <a:ext cx="1490980" cy="63500"/>
            </a:xfrm>
            <a:custGeom>
              <a:avLst/>
              <a:gdLst/>
              <a:ahLst/>
              <a:cxnLst/>
              <a:rect l="l" t="t" r="r" b="b"/>
              <a:pathLst>
                <a:path w="1490979" h="63500" extrusionOk="0">
                  <a:moveTo>
                    <a:pt x="57200" y="990"/>
                  </a:moveTo>
                  <a:lnTo>
                    <a:pt x="48463" y="990"/>
                  </a:lnTo>
                  <a:lnTo>
                    <a:pt x="28676" y="52006"/>
                  </a:lnTo>
                  <a:lnTo>
                    <a:pt x="8737" y="990"/>
                  </a:lnTo>
                  <a:lnTo>
                    <a:pt x="0" y="990"/>
                  </a:lnTo>
                  <a:lnTo>
                    <a:pt x="24320" y="62471"/>
                  </a:lnTo>
                  <a:lnTo>
                    <a:pt x="32804" y="62471"/>
                  </a:lnTo>
                  <a:lnTo>
                    <a:pt x="57200" y="990"/>
                  </a:lnTo>
                  <a:close/>
                </a:path>
                <a:path w="1490979" h="63500" extrusionOk="0">
                  <a:moveTo>
                    <a:pt x="144805" y="62052"/>
                  </a:moveTo>
                  <a:lnTo>
                    <a:pt x="139687" y="49199"/>
                  </a:lnTo>
                  <a:lnTo>
                    <a:pt x="136626" y="41529"/>
                  </a:lnTo>
                  <a:lnTo>
                    <a:pt x="128244" y="20472"/>
                  </a:lnTo>
                  <a:lnTo>
                    <a:pt x="128244" y="41529"/>
                  </a:lnTo>
                  <a:lnTo>
                    <a:pt x="103517" y="41529"/>
                  </a:lnTo>
                  <a:lnTo>
                    <a:pt x="115874" y="10541"/>
                  </a:lnTo>
                  <a:lnTo>
                    <a:pt x="128244" y="41529"/>
                  </a:lnTo>
                  <a:lnTo>
                    <a:pt x="128244" y="20472"/>
                  </a:lnTo>
                  <a:lnTo>
                    <a:pt x="124294" y="10541"/>
                  </a:lnTo>
                  <a:lnTo>
                    <a:pt x="120332" y="571"/>
                  </a:lnTo>
                  <a:lnTo>
                    <a:pt x="111836" y="571"/>
                  </a:lnTo>
                  <a:lnTo>
                    <a:pt x="87363" y="62052"/>
                  </a:lnTo>
                  <a:lnTo>
                    <a:pt x="95681" y="62052"/>
                  </a:lnTo>
                  <a:lnTo>
                    <a:pt x="100711" y="49199"/>
                  </a:lnTo>
                  <a:lnTo>
                    <a:pt x="131203" y="49199"/>
                  </a:lnTo>
                  <a:lnTo>
                    <a:pt x="136232" y="62052"/>
                  </a:lnTo>
                  <a:lnTo>
                    <a:pt x="144805" y="62052"/>
                  </a:lnTo>
                  <a:close/>
                </a:path>
                <a:path w="1490979" h="63500" extrusionOk="0">
                  <a:moveTo>
                    <a:pt x="248729" y="990"/>
                  </a:moveTo>
                  <a:lnTo>
                    <a:pt x="238010" y="990"/>
                  </a:lnTo>
                  <a:lnTo>
                    <a:pt x="217322" y="50355"/>
                  </a:lnTo>
                  <a:lnTo>
                    <a:pt x="196723" y="990"/>
                  </a:lnTo>
                  <a:lnTo>
                    <a:pt x="185839" y="990"/>
                  </a:lnTo>
                  <a:lnTo>
                    <a:pt x="185839" y="62064"/>
                  </a:lnTo>
                  <a:lnTo>
                    <a:pt x="193840" y="62064"/>
                  </a:lnTo>
                  <a:lnTo>
                    <a:pt x="193840" y="14998"/>
                  </a:lnTo>
                  <a:lnTo>
                    <a:pt x="213702" y="62064"/>
                  </a:lnTo>
                  <a:lnTo>
                    <a:pt x="220624" y="62064"/>
                  </a:lnTo>
                  <a:lnTo>
                    <a:pt x="240563" y="14922"/>
                  </a:lnTo>
                  <a:lnTo>
                    <a:pt x="240563" y="62064"/>
                  </a:lnTo>
                  <a:lnTo>
                    <a:pt x="248729" y="62064"/>
                  </a:lnTo>
                  <a:lnTo>
                    <a:pt x="248729" y="990"/>
                  </a:lnTo>
                  <a:close/>
                </a:path>
                <a:path w="1490979" h="63500" extrusionOk="0">
                  <a:moveTo>
                    <a:pt x="353631" y="31483"/>
                  </a:moveTo>
                  <a:lnTo>
                    <a:pt x="351510" y="17246"/>
                  </a:lnTo>
                  <a:lnTo>
                    <a:pt x="345719" y="7988"/>
                  </a:lnTo>
                  <a:lnTo>
                    <a:pt x="345389" y="7467"/>
                  </a:lnTo>
                  <a:lnTo>
                    <a:pt x="345313" y="31648"/>
                  </a:lnTo>
                  <a:lnTo>
                    <a:pt x="343979" y="41744"/>
                  </a:lnTo>
                  <a:lnTo>
                    <a:pt x="339864" y="49161"/>
                  </a:lnTo>
                  <a:lnTo>
                    <a:pt x="332752" y="53733"/>
                  </a:lnTo>
                  <a:lnTo>
                    <a:pt x="322478" y="55295"/>
                  </a:lnTo>
                  <a:lnTo>
                    <a:pt x="312216" y="53733"/>
                  </a:lnTo>
                  <a:lnTo>
                    <a:pt x="305142" y="49161"/>
                  </a:lnTo>
                  <a:lnTo>
                    <a:pt x="301053" y="41744"/>
                  </a:lnTo>
                  <a:lnTo>
                    <a:pt x="299732" y="31648"/>
                  </a:lnTo>
                  <a:lnTo>
                    <a:pt x="301053" y="21551"/>
                  </a:lnTo>
                  <a:lnTo>
                    <a:pt x="305142" y="14135"/>
                  </a:lnTo>
                  <a:lnTo>
                    <a:pt x="312216" y="9550"/>
                  </a:lnTo>
                  <a:lnTo>
                    <a:pt x="322478" y="7988"/>
                  </a:lnTo>
                  <a:lnTo>
                    <a:pt x="332752" y="9550"/>
                  </a:lnTo>
                  <a:lnTo>
                    <a:pt x="339864" y="14135"/>
                  </a:lnTo>
                  <a:lnTo>
                    <a:pt x="343979" y="21551"/>
                  </a:lnTo>
                  <a:lnTo>
                    <a:pt x="345313" y="31648"/>
                  </a:lnTo>
                  <a:lnTo>
                    <a:pt x="345313" y="7429"/>
                  </a:lnTo>
                  <a:lnTo>
                    <a:pt x="335584" y="1816"/>
                  </a:lnTo>
                  <a:lnTo>
                    <a:pt x="322478" y="0"/>
                  </a:lnTo>
                  <a:lnTo>
                    <a:pt x="309372" y="1816"/>
                  </a:lnTo>
                  <a:lnTo>
                    <a:pt x="299580" y="7467"/>
                  </a:lnTo>
                  <a:lnTo>
                    <a:pt x="293446" y="17246"/>
                  </a:lnTo>
                  <a:lnTo>
                    <a:pt x="291325" y="31483"/>
                  </a:lnTo>
                  <a:lnTo>
                    <a:pt x="293446" y="45770"/>
                  </a:lnTo>
                  <a:lnTo>
                    <a:pt x="299580" y="55587"/>
                  </a:lnTo>
                  <a:lnTo>
                    <a:pt x="309372" y="61239"/>
                  </a:lnTo>
                  <a:lnTo>
                    <a:pt x="322478" y="63055"/>
                  </a:lnTo>
                  <a:lnTo>
                    <a:pt x="335584" y="61239"/>
                  </a:lnTo>
                  <a:lnTo>
                    <a:pt x="345389" y="55587"/>
                  </a:lnTo>
                  <a:lnTo>
                    <a:pt x="345567" y="55295"/>
                  </a:lnTo>
                  <a:lnTo>
                    <a:pt x="351510" y="45770"/>
                  </a:lnTo>
                  <a:lnTo>
                    <a:pt x="353631" y="31483"/>
                  </a:lnTo>
                  <a:close/>
                </a:path>
                <a:path w="1490979" h="63500" extrusionOk="0">
                  <a:moveTo>
                    <a:pt x="442569" y="44500"/>
                  </a:moveTo>
                  <a:lnTo>
                    <a:pt x="408609" y="25044"/>
                  </a:lnTo>
                  <a:lnTo>
                    <a:pt x="402590" y="23736"/>
                  </a:lnTo>
                  <a:lnTo>
                    <a:pt x="402590" y="10375"/>
                  </a:lnTo>
                  <a:lnTo>
                    <a:pt x="406717" y="7658"/>
                  </a:lnTo>
                  <a:lnTo>
                    <a:pt x="424103" y="7658"/>
                  </a:lnTo>
                  <a:lnTo>
                    <a:pt x="430771" y="9639"/>
                  </a:lnTo>
                  <a:lnTo>
                    <a:pt x="434975" y="12446"/>
                  </a:lnTo>
                  <a:lnTo>
                    <a:pt x="439508" y="5600"/>
                  </a:lnTo>
                  <a:lnTo>
                    <a:pt x="434657" y="2387"/>
                  </a:lnTo>
                  <a:lnTo>
                    <a:pt x="427558" y="0"/>
                  </a:lnTo>
                  <a:lnTo>
                    <a:pt x="417258" y="0"/>
                  </a:lnTo>
                  <a:lnTo>
                    <a:pt x="407250" y="927"/>
                  </a:lnTo>
                  <a:lnTo>
                    <a:pt x="400088" y="3886"/>
                  </a:lnTo>
                  <a:lnTo>
                    <a:pt x="395782" y="9144"/>
                  </a:lnTo>
                  <a:lnTo>
                    <a:pt x="394347" y="16979"/>
                  </a:lnTo>
                  <a:lnTo>
                    <a:pt x="395935" y="24726"/>
                  </a:lnTo>
                  <a:lnTo>
                    <a:pt x="400469" y="29565"/>
                  </a:lnTo>
                  <a:lnTo>
                    <a:pt x="407631" y="32461"/>
                  </a:lnTo>
                  <a:lnTo>
                    <a:pt x="417093" y="34366"/>
                  </a:lnTo>
                  <a:lnTo>
                    <a:pt x="427647" y="36093"/>
                  </a:lnTo>
                  <a:lnTo>
                    <a:pt x="434327" y="37325"/>
                  </a:lnTo>
                  <a:lnTo>
                    <a:pt x="434327" y="52324"/>
                  </a:lnTo>
                  <a:lnTo>
                    <a:pt x="429628" y="55549"/>
                  </a:lnTo>
                  <a:lnTo>
                    <a:pt x="409765" y="55549"/>
                  </a:lnTo>
                  <a:lnTo>
                    <a:pt x="402424" y="53809"/>
                  </a:lnTo>
                  <a:lnTo>
                    <a:pt x="395338" y="49199"/>
                  </a:lnTo>
                  <a:lnTo>
                    <a:pt x="391134" y="55626"/>
                  </a:lnTo>
                  <a:lnTo>
                    <a:pt x="397040" y="58915"/>
                  </a:lnTo>
                  <a:lnTo>
                    <a:pt x="403377" y="61175"/>
                  </a:lnTo>
                  <a:lnTo>
                    <a:pt x="410171" y="62471"/>
                  </a:lnTo>
                  <a:lnTo>
                    <a:pt x="417423" y="62877"/>
                  </a:lnTo>
                  <a:lnTo>
                    <a:pt x="428790" y="61722"/>
                  </a:lnTo>
                  <a:lnTo>
                    <a:pt x="436613" y="58267"/>
                  </a:lnTo>
                  <a:lnTo>
                    <a:pt x="441121" y="52527"/>
                  </a:lnTo>
                  <a:lnTo>
                    <a:pt x="442569" y="44500"/>
                  </a:lnTo>
                  <a:close/>
                </a:path>
                <a:path w="1490979" h="63500" extrusionOk="0">
                  <a:moveTo>
                    <a:pt x="589584" y="990"/>
                  </a:moveTo>
                  <a:lnTo>
                    <a:pt x="580847" y="990"/>
                  </a:lnTo>
                  <a:lnTo>
                    <a:pt x="561060" y="52006"/>
                  </a:lnTo>
                  <a:lnTo>
                    <a:pt x="541121" y="990"/>
                  </a:lnTo>
                  <a:lnTo>
                    <a:pt x="532384" y="990"/>
                  </a:lnTo>
                  <a:lnTo>
                    <a:pt x="556691" y="62471"/>
                  </a:lnTo>
                  <a:lnTo>
                    <a:pt x="565188" y="62471"/>
                  </a:lnTo>
                  <a:lnTo>
                    <a:pt x="589584" y="990"/>
                  </a:lnTo>
                  <a:close/>
                </a:path>
                <a:path w="1490979" h="63500" extrusionOk="0">
                  <a:moveTo>
                    <a:pt x="639533" y="990"/>
                  </a:moveTo>
                  <a:lnTo>
                    <a:pt x="631291" y="990"/>
                  </a:lnTo>
                  <a:lnTo>
                    <a:pt x="631291" y="62064"/>
                  </a:lnTo>
                  <a:lnTo>
                    <a:pt x="639533" y="62064"/>
                  </a:lnTo>
                  <a:lnTo>
                    <a:pt x="639533" y="990"/>
                  </a:lnTo>
                  <a:close/>
                </a:path>
                <a:path w="1490979" h="63500" extrusionOk="0">
                  <a:moveTo>
                    <a:pt x="734961" y="19443"/>
                  </a:moveTo>
                  <a:lnTo>
                    <a:pt x="733793" y="11518"/>
                  </a:lnTo>
                  <a:lnTo>
                    <a:pt x="732002" y="8737"/>
                  </a:lnTo>
                  <a:lnTo>
                    <a:pt x="730059" y="5740"/>
                  </a:lnTo>
                  <a:lnTo>
                    <a:pt x="726554" y="3873"/>
                  </a:lnTo>
                  <a:lnTo>
                    <a:pt x="726554" y="11036"/>
                  </a:lnTo>
                  <a:lnTo>
                    <a:pt x="726554" y="28511"/>
                  </a:lnTo>
                  <a:lnTo>
                    <a:pt x="721779" y="30899"/>
                  </a:lnTo>
                  <a:lnTo>
                    <a:pt x="694499" y="30899"/>
                  </a:lnTo>
                  <a:lnTo>
                    <a:pt x="694499" y="8737"/>
                  </a:lnTo>
                  <a:lnTo>
                    <a:pt x="721944" y="8737"/>
                  </a:lnTo>
                  <a:lnTo>
                    <a:pt x="726554" y="11036"/>
                  </a:lnTo>
                  <a:lnTo>
                    <a:pt x="726554" y="3873"/>
                  </a:lnTo>
                  <a:lnTo>
                    <a:pt x="723417" y="2197"/>
                  </a:lnTo>
                  <a:lnTo>
                    <a:pt x="713536" y="990"/>
                  </a:lnTo>
                  <a:lnTo>
                    <a:pt x="686333" y="990"/>
                  </a:lnTo>
                  <a:lnTo>
                    <a:pt x="686333" y="62064"/>
                  </a:lnTo>
                  <a:lnTo>
                    <a:pt x="694499" y="62064"/>
                  </a:lnTo>
                  <a:lnTo>
                    <a:pt x="694499" y="38569"/>
                  </a:lnTo>
                  <a:lnTo>
                    <a:pt x="711555" y="38569"/>
                  </a:lnTo>
                  <a:lnTo>
                    <a:pt x="725157" y="62064"/>
                  </a:lnTo>
                  <a:lnTo>
                    <a:pt x="734060" y="62064"/>
                  </a:lnTo>
                  <a:lnTo>
                    <a:pt x="720534" y="38569"/>
                  </a:lnTo>
                  <a:lnTo>
                    <a:pt x="720204" y="37998"/>
                  </a:lnTo>
                  <a:lnTo>
                    <a:pt x="730758" y="36106"/>
                  </a:lnTo>
                  <a:lnTo>
                    <a:pt x="733996" y="30899"/>
                  </a:lnTo>
                  <a:lnTo>
                    <a:pt x="734961" y="29337"/>
                  </a:lnTo>
                  <a:lnTo>
                    <a:pt x="734961" y="19443"/>
                  </a:lnTo>
                  <a:close/>
                </a:path>
                <a:path w="1490979" h="63500" extrusionOk="0">
                  <a:moveTo>
                    <a:pt x="829665" y="62052"/>
                  </a:moveTo>
                  <a:lnTo>
                    <a:pt x="824547" y="49199"/>
                  </a:lnTo>
                  <a:lnTo>
                    <a:pt x="821486" y="41529"/>
                  </a:lnTo>
                  <a:lnTo>
                    <a:pt x="813092" y="20434"/>
                  </a:lnTo>
                  <a:lnTo>
                    <a:pt x="813092" y="41529"/>
                  </a:lnTo>
                  <a:lnTo>
                    <a:pt x="788365" y="41529"/>
                  </a:lnTo>
                  <a:lnTo>
                    <a:pt x="800735" y="10541"/>
                  </a:lnTo>
                  <a:lnTo>
                    <a:pt x="813092" y="41529"/>
                  </a:lnTo>
                  <a:lnTo>
                    <a:pt x="813092" y="20434"/>
                  </a:lnTo>
                  <a:lnTo>
                    <a:pt x="809155" y="10541"/>
                  </a:lnTo>
                  <a:lnTo>
                    <a:pt x="805192" y="571"/>
                  </a:lnTo>
                  <a:lnTo>
                    <a:pt x="796696" y="571"/>
                  </a:lnTo>
                  <a:lnTo>
                    <a:pt x="772223" y="62052"/>
                  </a:lnTo>
                  <a:lnTo>
                    <a:pt x="780542" y="62052"/>
                  </a:lnTo>
                  <a:lnTo>
                    <a:pt x="785571" y="49199"/>
                  </a:lnTo>
                  <a:lnTo>
                    <a:pt x="816063" y="49199"/>
                  </a:lnTo>
                  <a:lnTo>
                    <a:pt x="821093" y="62052"/>
                  </a:lnTo>
                  <a:lnTo>
                    <a:pt x="829665" y="62052"/>
                  </a:lnTo>
                  <a:close/>
                </a:path>
                <a:path w="1490979" h="63500" extrusionOk="0">
                  <a:moveTo>
                    <a:pt x="919327" y="19443"/>
                  </a:moveTo>
                  <a:lnTo>
                    <a:pt x="918159" y="11518"/>
                  </a:lnTo>
                  <a:lnTo>
                    <a:pt x="916355" y="8737"/>
                  </a:lnTo>
                  <a:lnTo>
                    <a:pt x="914425" y="5740"/>
                  </a:lnTo>
                  <a:lnTo>
                    <a:pt x="910920" y="3873"/>
                  </a:lnTo>
                  <a:lnTo>
                    <a:pt x="910920" y="11036"/>
                  </a:lnTo>
                  <a:lnTo>
                    <a:pt x="910920" y="28511"/>
                  </a:lnTo>
                  <a:lnTo>
                    <a:pt x="906145" y="30899"/>
                  </a:lnTo>
                  <a:lnTo>
                    <a:pt x="878865" y="30899"/>
                  </a:lnTo>
                  <a:lnTo>
                    <a:pt x="878865" y="8737"/>
                  </a:lnTo>
                  <a:lnTo>
                    <a:pt x="906310" y="8737"/>
                  </a:lnTo>
                  <a:lnTo>
                    <a:pt x="910920" y="11036"/>
                  </a:lnTo>
                  <a:lnTo>
                    <a:pt x="910920" y="3873"/>
                  </a:lnTo>
                  <a:lnTo>
                    <a:pt x="907783" y="2197"/>
                  </a:lnTo>
                  <a:lnTo>
                    <a:pt x="897902" y="990"/>
                  </a:lnTo>
                  <a:lnTo>
                    <a:pt x="870699" y="990"/>
                  </a:lnTo>
                  <a:lnTo>
                    <a:pt x="870699" y="62064"/>
                  </a:lnTo>
                  <a:lnTo>
                    <a:pt x="878865" y="62064"/>
                  </a:lnTo>
                  <a:lnTo>
                    <a:pt x="878865" y="38569"/>
                  </a:lnTo>
                  <a:lnTo>
                    <a:pt x="895921" y="38569"/>
                  </a:lnTo>
                  <a:lnTo>
                    <a:pt x="909523" y="62064"/>
                  </a:lnTo>
                  <a:lnTo>
                    <a:pt x="918413" y="62064"/>
                  </a:lnTo>
                  <a:lnTo>
                    <a:pt x="904887" y="38569"/>
                  </a:lnTo>
                  <a:lnTo>
                    <a:pt x="904570" y="37998"/>
                  </a:lnTo>
                  <a:lnTo>
                    <a:pt x="915123" y="36106"/>
                  </a:lnTo>
                  <a:lnTo>
                    <a:pt x="918349" y="30899"/>
                  </a:lnTo>
                  <a:lnTo>
                    <a:pt x="919327" y="29337"/>
                  </a:lnTo>
                  <a:lnTo>
                    <a:pt x="919327" y="19443"/>
                  </a:lnTo>
                  <a:close/>
                </a:path>
                <a:path w="1490979" h="63500" extrusionOk="0">
                  <a:moveTo>
                    <a:pt x="1073353" y="31483"/>
                  </a:moveTo>
                  <a:lnTo>
                    <a:pt x="1071232" y="17246"/>
                  </a:lnTo>
                  <a:lnTo>
                    <a:pt x="1065428" y="7988"/>
                  </a:lnTo>
                  <a:lnTo>
                    <a:pt x="1065098" y="7467"/>
                  </a:lnTo>
                  <a:lnTo>
                    <a:pt x="1065034" y="31648"/>
                  </a:lnTo>
                  <a:lnTo>
                    <a:pt x="1063701" y="41744"/>
                  </a:lnTo>
                  <a:lnTo>
                    <a:pt x="1059586" y="49161"/>
                  </a:lnTo>
                  <a:lnTo>
                    <a:pt x="1052474" y="53733"/>
                  </a:lnTo>
                  <a:lnTo>
                    <a:pt x="1042200" y="55295"/>
                  </a:lnTo>
                  <a:lnTo>
                    <a:pt x="1031938" y="53733"/>
                  </a:lnTo>
                  <a:lnTo>
                    <a:pt x="1024864" y="49161"/>
                  </a:lnTo>
                  <a:lnTo>
                    <a:pt x="1020775" y="41744"/>
                  </a:lnTo>
                  <a:lnTo>
                    <a:pt x="1019454" y="31648"/>
                  </a:lnTo>
                  <a:lnTo>
                    <a:pt x="1020775" y="21551"/>
                  </a:lnTo>
                  <a:lnTo>
                    <a:pt x="1024864" y="14135"/>
                  </a:lnTo>
                  <a:lnTo>
                    <a:pt x="1031938" y="9550"/>
                  </a:lnTo>
                  <a:lnTo>
                    <a:pt x="1042200" y="7988"/>
                  </a:lnTo>
                  <a:lnTo>
                    <a:pt x="1052474" y="9550"/>
                  </a:lnTo>
                  <a:lnTo>
                    <a:pt x="1059586" y="14135"/>
                  </a:lnTo>
                  <a:lnTo>
                    <a:pt x="1063701" y="21551"/>
                  </a:lnTo>
                  <a:lnTo>
                    <a:pt x="1065034" y="31648"/>
                  </a:lnTo>
                  <a:lnTo>
                    <a:pt x="1065034" y="7442"/>
                  </a:lnTo>
                  <a:lnTo>
                    <a:pt x="1055306" y="1816"/>
                  </a:lnTo>
                  <a:lnTo>
                    <a:pt x="1042200" y="0"/>
                  </a:lnTo>
                  <a:lnTo>
                    <a:pt x="1029093" y="1816"/>
                  </a:lnTo>
                  <a:lnTo>
                    <a:pt x="1019302" y="7467"/>
                  </a:lnTo>
                  <a:lnTo>
                    <a:pt x="1013167" y="17246"/>
                  </a:lnTo>
                  <a:lnTo>
                    <a:pt x="1011047" y="31483"/>
                  </a:lnTo>
                  <a:lnTo>
                    <a:pt x="1013167" y="45770"/>
                  </a:lnTo>
                  <a:lnTo>
                    <a:pt x="1019302" y="55587"/>
                  </a:lnTo>
                  <a:lnTo>
                    <a:pt x="1029093" y="61239"/>
                  </a:lnTo>
                  <a:lnTo>
                    <a:pt x="1042200" y="63055"/>
                  </a:lnTo>
                  <a:lnTo>
                    <a:pt x="1055306" y="61239"/>
                  </a:lnTo>
                  <a:lnTo>
                    <a:pt x="1065098" y="55587"/>
                  </a:lnTo>
                  <a:lnTo>
                    <a:pt x="1065276" y="55295"/>
                  </a:lnTo>
                  <a:lnTo>
                    <a:pt x="1071232" y="45770"/>
                  </a:lnTo>
                  <a:lnTo>
                    <a:pt x="1073353" y="31483"/>
                  </a:lnTo>
                  <a:close/>
                </a:path>
                <a:path w="1490979" h="63500" extrusionOk="0">
                  <a:moveTo>
                    <a:pt x="1187983" y="990"/>
                  </a:moveTo>
                  <a:lnTo>
                    <a:pt x="1179741" y="990"/>
                  </a:lnTo>
                  <a:lnTo>
                    <a:pt x="1179741" y="51269"/>
                  </a:lnTo>
                  <a:lnTo>
                    <a:pt x="1176858" y="54394"/>
                  </a:lnTo>
                  <a:lnTo>
                    <a:pt x="1162685" y="54394"/>
                  </a:lnTo>
                  <a:lnTo>
                    <a:pt x="1162685" y="62064"/>
                  </a:lnTo>
                  <a:lnTo>
                    <a:pt x="1169606" y="62153"/>
                  </a:lnTo>
                  <a:lnTo>
                    <a:pt x="1177455" y="61226"/>
                  </a:lnTo>
                  <a:lnTo>
                    <a:pt x="1183220" y="58204"/>
                  </a:lnTo>
                  <a:lnTo>
                    <a:pt x="1186776" y="52679"/>
                  </a:lnTo>
                  <a:lnTo>
                    <a:pt x="1187983" y="44259"/>
                  </a:lnTo>
                  <a:lnTo>
                    <a:pt x="1187983" y="990"/>
                  </a:lnTo>
                  <a:close/>
                </a:path>
                <a:path w="1490979" h="63500" extrusionOk="0">
                  <a:moveTo>
                    <a:pt x="1292491" y="31483"/>
                  </a:moveTo>
                  <a:lnTo>
                    <a:pt x="1290370" y="17246"/>
                  </a:lnTo>
                  <a:lnTo>
                    <a:pt x="1284566" y="7988"/>
                  </a:lnTo>
                  <a:lnTo>
                    <a:pt x="1284236" y="7467"/>
                  </a:lnTo>
                  <a:lnTo>
                    <a:pt x="1284173" y="31648"/>
                  </a:lnTo>
                  <a:lnTo>
                    <a:pt x="1282839" y="41744"/>
                  </a:lnTo>
                  <a:lnTo>
                    <a:pt x="1278712" y="49161"/>
                  </a:lnTo>
                  <a:lnTo>
                    <a:pt x="1271612" y="53733"/>
                  </a:lnTo>
                  <a:lnTo>
                    <a:pt x="1261338" y="55295"/>
                  </a:lnTo>
                  <a:lnTo>
                    <a:pt x="1251064" y="53733"/>
                  </a:lnTo>
                  <a:lnTo>
                    <a:pt x="1244003" y="49161"/>
                  </a:lnTo>
                  <a:lnTo>
                    <a:pt x="1239913" y="41744"/>
                  </a:lnTo>
                  <a:lnTo>
                    <a:pt x="1238592" y="31648"/>
                  </a:lnTo>
                  <a:lnTo>
                    <a:pt x="1239913" y="21551"/>
                  </a:lnTo>
                  <a:lnTo>
                    <a:pt x="1244003" y="14135"/>
                  </a:lnTo>
                  <a:lnTo>
                    <a:pt x="1251064" y="9550"/>
                  </a:lnTo>
                  <a:lnTo>
                    <a:pt x="1261338" y="7988"/>
                  </a:lnTo>
                  <a:lnTo>
                    <a:pt x="1271612" y="9550"/>
                  </a:lnTo>
                  <a:lnTo>
                    <a:pt x="1278712" y="14135"/>
                  </a:lnTo>
                  <a:lnTo>
                    <a:pt x="1282839" y="21551"/>
                  </a:lnTo>
                  <a:lnTo>
                    <a:pt x="1284173" y="31648"/>
                  </a:lnTo>
                  <a:lnTo>
                    <a:pt x="1284173" y="7442"/>
                  </a:lnTo>
                  <a:lnTo>
                    <a:pt x="1274445" y="1816"/>
                  </a:lnTo>
                  <a:lnTo>
                    <a:pt x="1261338" y="0"/>
                  </a:lnTo>
                  <a:lnTo>
                    <a:pt x="1248232" y="1816"/>
                  </a:lnTo>
                  <a:lnTo>
                    <a:pt x="1238440" y="7467"/>
                  </a:lnTo>
                  <a:lnTo>
                    <a:pt x="1232306" y="17246"/>
                  </a:lnTo>
                  <a:lnTo>
                    <a:pt x="1230185" y="31483"/>
                  </a:lnTo>
                  <a:lnTo>
                    <a:pt x="1232306" y="45770"/>
                  </a:lnTo>
                  <a:lnTo>
                    <a:pt x="1238440" y="55587"/>
                  </a:lnTo>
                  <a:lnTo>
                    <a:pt x="1248232" y="61239"/>
                  </a:lnTo>
                  <a:lnTo>
                    <a:pt x="1261338" y="63055"/>
                  </a:lnTo>
                  <a:lnTo>
                    <a:pt x="1274445" y="61239"/>
                  </a:lnTo>
                  <a:lnTo>
                    <a:pt x="1284236" y="55587"/>
                  </a:lnTo>
                  <a:lnTo>
                    <a:pt x="1284414" y="55295"/>
                  </a:lnTo>
                  <a:lnTo>
                    <a:pt x="1290370" y="45770"/>
                  </a:lnTo>
                  <a:lnTo>
                    <a:pt x="1292491" y="31483"/>
                  </a:lnTo>
                  <a:close/>
                </a:path>
                <a:path w="1490979" h="63500" extrusionOk="0">
                  <a:moveTo>
                    <a:pt x="1389405" y="28181"/>
                  </a:moveTo>
                  <a:lnTo>
                    <a:pt x="1361465" y="28181"/>
                  </a:lnTo>
                  <a:lnTo>
                    <a:pt x="1361465" y="35598"/>
                  </a:lnTo>
                  <a:lnTo>
                    <a:pt x="1381163" y="35598"/>
                  </a:lnTo>
                  <a:lnTo>
                    <a:pt x="1381163" y="37338"/>
                  </a:lnTo>
                  <a:lnTo>
                    <a:pt x="1380363" y="45300"/>
                  </a:lnTo>
                  <a:lnTo>
                    <a:pt x="1377454" y="50990"/>
                  </a:lnTo>
                  <a:lnTo>
                    <a:pt x="1371714" y="54406"/>
                  </a:lnTo>
                  <a:lnTo>
                    <a:pt x="1362379" y="55549"/>
                  </a:lnTo>
                  <a:lnTo>
                    <a:pt x="1351889" y="54076"/>
                  </a:lnTo>
                  <a:lnTo>
                    <a:pt x="1344955" y="49618"/>
                  </a:lnTo>
                  <a:lnTo>
                    <a:pt x="1341120" y="42125"/>
                  </a:lnTo>
                  <a:lnTo>
                    <a:pt x="1339951" y="31572"/>
                  </a:lnTo>
                  <a:lnTo>
                    <a:pt x="1341323" y="21170"/>
                  </a:lnTo>
                  <a:lnTo>
                    <a:pt x="1345488" y="13817"/>
                  </a:lnTo>
                  <a:lnTo>
                    <a:pt x="1352511" y="9436"/>
                  </a:lnTo>
                  <a:lnTo>
                    <a:pt x="1362456" y="7988"/>
                  </a:lnTo>
                  <a:lnTo>
                    <a:pt x="1371028" y="7988"/>
                  </a:lnTo>
                  <a:lnTo>
                    <a:pt x="1375727" y="10706"/>
                  </a:lnTo>
                  <a:lnTo>
                    <a:pt x="1379435" y="14008"/>
                  </a:lnTo>
                  <a:lnTo>
                    <a:pt x="1385366" y="7912"/>
                  </a:lnTo>
                  <a:lnTo>
                    <a:pt x="1381163" y="3708"/>
                  </a:lnTo>
                  <a:lnTo>
                    <a:pt x="1374330" y="0"/>
                  </a:lnTo>
                  <a:lnTo>
                    <a:pt x="1362456" y="0"/>
                  </a:lnTo>
                  <a:lnTo>
                    <a:pt x="1349298" y="1828"/>
                  </a:lnTo>
                  <a:lnTo>
                    <a:pt x="1339634" y="7493"/>
                  </a:lnTo>
                  <a:lnTo>
                    <a:pt x="1333665" y="17284"/>
                  </a:lnTo>
                  <a:lnTo>
                    <a:pt x="1331633" y="31483"/>
                  </a:lnTo>
                  <a:lnTo>
                    <a:pt x="1333233" y="45135"/>
                  </a:lnTo>
                  <a:lnTo>
                    <a:pt x="1338440" y="54991"/>
                  </a:lnTo>
                  <a:lnTo>
                    <a:pt x="1347838" y="60960"/>
                  </a:lnTo>
                  <a:lnTo>
                    <a:pt x="1362049" y="62966"/>
                  </a:lnTo>
                  <a:lnTo>
                    <a:pt x="1375778" y="61099"/>
                  </a:lnTo>
                  <a:lnTo>
                    <a:pt x="1384134" y="55714"/>
                  </a:lnTo>
                  <a:lnTo>
                    <a:pt x="1388287" y="47180"/>
                  </a:lnTo>
                  <a:lnTo>
                    <a:pt x="1389405" y="35852"/>
                  </a:lnTo>
                  <a:lnTo>
                    <a:pt x="1389405" y="28181"/>
                  </a:lnTo>
                  <a:close/>
                </a:path>
                <a:path w="1490979" h="63500" extrusionOk="0">
                  <a:moveTo>
                    <a:pt x="1490357" y="31483"/>
                  </a:moveTo>
                  <a:lnTo>
                    <a:pt x="1488236" y="17246"/>
                  </a:lnTo>
                  <a:lnTo>
                    <a:pt x="1482445" y="7988"/>
                  </a:lnTo>
                  <a:lnTo>
                    <a:pt x="1482115" y="7467"/>
                  </a:lnTo>
                  <a:lnTo>
                    <a:pt x="1482039" y="31648"/>
                  </a:lnTo>
                  <a:lnTo>
                    <a:pt x="1480718" y="41744"/>
                  </a:lnTo>
                  <a:lnTo>
                    <a:pt x="1476590" y="49161"/>
                  </a:lnTo>
                  <a:lnTo>
                    <a:pt x="1469491" y="53733"/>
                  </a:lnTo>
                  <a:lnTo>
                    <a:pt x="1459204" y="55295"/>
                  </a:lnTo>
                  <a:lnTo>
                    <a:pt x="1448943" y="53733"/>
                  </a:lnTo>
                  <a:lnTo>
                    <a:pt x="1441869" y="49161"/>
                  </a:lnTo>
                  <a:lnTo>
                    <a:pt x="1437779" y="41744"/>
                  </a:lnTo>
                  <a:lnTo>
                    <a:pt x="1436458" y="31648"/>
                  </a:lnTo>
                  <a:lnTo>
                    <a:pt x="1437779" y="21551"/>
                  </a:lnTo>
                  <a:lnTo>
                    <a:pt x="1441869" y="14135"/>
                  </a:lnTo>
                  <a:lnTo>
                    <a:pt x="1448943" y="9550"/>
                  </a:lnTo>
                  <a:lnTo>
                    <a:pt x="1459204" y="7988"/>
                  </a:lnTo>
                  <a:lnTo>
                    <a:pt x="1469491" y="9550"/>
                  </a:lnTo>
                  <a:lnTo>
                    <a:pt x="1476590" y="14135"/>
                  </a:lnTo>
                  <a:lnTo>
                    <a:pt x="1480718" y="21551"/>
                  </a:lnTo>
                  <a:lnTo>
                    <a:pt x="1482039" y="31648"/>
                  </a:lnTo>
                  <a:lnTo>
                    <a:pt x="1482039" y="7429"/>
                  </a:lnTo>
                  <a:lnTo>
                    <a:pt x="1472323" y="1816"/>
                  </a:lnTo>
                  <a:lnTo>
                    <a:pt x="1459204" y="0"/>
                  </a:lnTo>
                  <a:lnTo>
                    <a:pt x="1446098" y="1816"/>
                  </a:lnTo>
                  <a:lnTo>
                    <a:pt x="1436306" y="7467"/>
                  </a:lnTo>
                  <a:lnTo>
                    <a:pt x="1430172" y="17246"/>
                  </a:lnTo>
                  <a:lnTo>
                    <a:pt x="1428051" y="31483"/>
                  </a:lnTo>
                  <a:lnTo>
                    <a:pt x="1430172" y="45770"/>
                  </a:lnTo>
                  <a:lnTo>
                    <a:pt x="1436306" y="55587"/>
                  </a:lnTo>
                  <a:lnTo>
                    <a:pt x="1446098" y="61239"/>
                  </a:lnTo>
                  <a:lnTo>
                    <a:pt x="1459204" y="63055"/>
                  </a:lnTo>
                  <a:lnTo>
                    <a:pt x="1472323" y="61239"/>
                  </a:lnTo>
                  <a:lnTo>
                    <a:pt x="1482115" y="55587"/>
                  </a:lnTo>
                  <a:lnTo>
                    <a:pt x="1482293" y="55295"/>
                  </a:lnTo>
                  <a:lnTo>
                    <a:pt x="1488236" y="45770"/>
                  </a:lnTo>
                  <a:lnTo>
                    <a:pt x="1490357" y="31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3" name="Google Shape;1723;p29"/>
          <p:cNvSpPr txBox="1"/>
          <p:nvPr/>
        </p:nvSpPr>
        <p:spPr>
          <a:xfrm>
            <a:off x="1583889" y="664222"/>
            <a:ext cx="3421670" cy="35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APLICAÇÕES DA MARCA 2D COM SECRETARIAS E ÓRGÃOS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77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CONJUNTA VERTICAL</a:t>
            </a:r>
            <a:endParaRPr sz="77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4" name="Google Shape;1724;p29"/>
          <p:cNvSpPr txBox="1"/>
          <p:nvPr/>
        </p:nvSpPr>
        <p:spPr>
          <a:xfrm>
            <a:off x="1583889" y="276259"/>
            <a:ext cx="218038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APLICAÇÕES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5" name="Google Shape;1725;p29"/>
          <p:cNvSpPr txBox="1"/>
          <p:nvPr/>
        </p:nvSpPr>
        <p:spPr>
          <a:xfrm>
            <a:off x="3344330" y="2447831"/>
            <a:ext cx="965170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204427" marR="3258" lvl="0" indent="-19669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da Casa Civil  e Governança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6" name="Google Shape;1726;p29"/>
          <p:cNvSpPr txBox="1"/>
          <p:nvPr/>
        </p:nvSpPr>
        <p:spPr>
          <a:xfrm>
            <a:off x="7594326" y="2345061"/>
            <a:ext cx="1368342" cy="294055"/>
          </a:xfrm>
          <a:prstGeom prst="rect">
            <a:avLst/>
          </a:prstGeom>
          <a:solidFill>
            <a:srgbClr val="C2C4C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7359" marR="0" lvl="0" indent="0" algn="l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outra marca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7" name="Google Shape;1727;p29"/>
          <p:cNvSpPr txBox="1"/>
          <p:nvPr/>
        </p:nvSpPr>
        <p:spPr>
          <a:xfrm>
            <a:off x="7594326" y="3120219"/>
            <a:ext cx="1368342" cy="294055"/>
          </a:xfrm>
          <a:prstGeom prst="rect">
            <a:avLst/>
          </a:prstGeom>
          <a:solidFill>
            <a:srgbClr val="C2C4C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7359" marR="0" lvl="0" indent="0" algn="l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outra marca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8" name="Google Shape;1728;p29"/>
          <p:cNvSpPr txBox="1"/>
          <p:nvPr/>
        </p:nvSpPr>
        <p:spPr>
          <a:xfrm>
            <a:off x="3202847" y="2854996"/>
            <a:ext cx="1275898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107508" marR="3258" lvl="0" indent="-9977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Desenvolvimento  Social e Direitos Humanos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9" name="Google Shape;1729;p29"/>
          <p:cNvSpPr txBox="1"/>
          <p:nvPr/>
        </p:nvSpPr>
        <p:spPr>
          <a:xfrm>
            <a:off x="3162462" y="3254527"/>
            <a:ext cx="1356532" cy="22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3258" lvl="0" indent="160854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Secretaria de Agricultura,  Pecuária, Pesca e Abastecimento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0" name="Google Shape;1730;p29"/>
          <p:cNvSpPr/>
          <p:nvPr/>
        </p:nvSpPr>
        <p:spPr>
          <a:xfrm>
            <a:off x="5989535" y="1593067"/>
            <a:ext cx="0" cy="4301725"/>
          </a:xfrm>
          <a:custGeom>
            <a:avLst/>
            <a:gdLst/>
            <a:ahLst/>
            <a:cxnLst/>
            <a:rect l="l" t="t" r="r" b="b"/>
            <a:pathLst>
              <a:path w="120000" h="6707505" extrusionOk="0">
                <a:moveTo>
                  <a:pt x="0" y="0"/>
                </a:moveTo>
                <a:lnTo>
                  <a:pt x="0" y="6706895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29"/>
          <p:cNvSpPr txBox="1"/>
          <p:nvPr/>
        </p:nvSpPr>
        <p:spPr>
          <a:xfrm>
            <a:off x="2946592" y="3454797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32" name="Google Shape;1732;p29"/>
          <p:cNvGrpSpPr/>
          <p:nvPr/>
        </p:nvGrpSpPr>
        <p:grpSpPr>
          <a:xfrm>
            <a:off x="3031467" y="3466043"/>
            <a:ext cx="59817" cy="246717"/>
            <a:chOff x="2784449" y="5404459"/>
            <a:chExt cx="93269" cy="384696"/>
          </a:xfrm>
        </p:grpSpPr>
        <p:sp>
          <p:nvSpPr>
            <p:cNvPr id="1733" name="Google Shape;1733;p29"/>
            <p:cNvSpPr/>
            <p:nvPr/>
          </p:nvSpPr>
          <p:spPr>
            <a:xfrm>
              <a:off x="2784449" y="5423458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2836443" y="5404459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784449" y="5592254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836443" y="5573255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7" name="Google Shape;1737;p29"/>
          <p:cNvSpPr/>
          <p:nvPr/>
        </p:nvSpPr>
        <p:spPr>
          <a:xfrm>
            <a:off x="3146924" y="3585832"/>
            <a:ext cx="1364270" cy="0"/>
          </a:xfrm>
          <a:custGeom>
            <a:avLst/>
            <a:gdLst/>
            <a:ahLst/>
            <a:cxnLst/>
            <a:rect l="l" t="t" r="r" b="b"/>
            <a:pathLst>
              <a:path w="2127250" h="120000" extrusionOk="0">
                <a:moveTo>
                  <a:pt x="0" y="0"/>
                </a:moveTo>
                <a:lnTo>
                  <a:pt x="212665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29"/>
          <p:cNvSpPr txBox="1"/>
          <p:nvPr/>
        </p:nvSpPr>
        <p:spPr>
          <a:xfrm>
            <a:off x="2946592" y="2635413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39" name="Google Shape;1739;p29"/>
          <p:cNvGrpSpPr/>
          <p:nvPr/>
        </p:nvGrpSpPr>
        <p:grpSpPr>
          <a:xfrm>
            <a:off x="3031467" y="2646650"/>
            <a:ext cx="59817" cy="246717"/>
            <a:chOff x="2784449" y="4126814"/>
            <a:chExt cx="93269" cy="384696"/>
          </a:xfrm>
        </p:grpSpPr>
        <p:sp>
          <p:nvSpPr>
            <p:cNvPr id="1740" name="Google Shape;1740;p29"/>
            <p:cNvSpPr/>
            <p:nvPr/>
          </p:nvSpPr>
          <p:spPr>
            <a:xfrm>
              <a:off x="2784449" y="4145826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2836443" y="4126814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2784449" y="4314621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2836443" y="429561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4" name="Google Shape;1744;p29"/>
          <p:cNvSpPr/>
          <p:nvPr/>
        </p:nvSpPr>
        <p:spPr>
          <a:xfrm>
            <a:off x="3146924" y="2766450"/>
            <a:ext cx="1364270" cy="0"/>
          </a:xfrm>
          <a:custGeom>
            <a:avLst/>
            <a:gdLst/>
            <a:ahLst/>
            <a:cxnLst/>
            <a:rect l="l" t="t" r="r" b="b"/>
            <a:pathLst>
              <a:path w="2127250" h="120000" extrusionOk="0">
                <a:moveTo>
                  <a:pt x="0" y="0"/>
                </a:moveTo>
                <a:lnTo>
                  <a:pt x="212665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29"/>
          <p:cNvSpPr txBox="1"/>
          <p:nvPr/>
        </p:nvSpPr>
        <p:spPr>
          <a:xfrm>
            <a:off x="2946592" y="3050934"/>
            <a:ext cx="62308" cy="2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25" rIns="0" bIns="0" anchor="t" anchorCtr="0">
            <a:spAutoFit/>
          </a:bodyPr>
          <a:lstStyle/>
          <a:p>
            <a:pPr marL="8145" marR="3258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  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46" name="Google Shape;1746;p29"/>
          <p:cNvGrpSpPr/>
          <p:nvPr/>
        </p:nvGrpSpPr>
        <p:grpSpPr>
          <a:xfrm>
            <a:off x="3031467" y="3062179"/>
            <a:ext cx="59817" cy="246716"/>
            <a:chOff x="2784449" y="4774730"/>
            <a:chExt cx="93269" cy="384695"/>
          </a:xfrm>
        </p:grpSpPr>
        <p:sp>
          <p:nvSpPr>
            <p:cNvPr id="1747" name="Google Shape;1747;p29"/>
            <p:cNvSpPr/>
            <p:nvPr/>
          </p:nvSpPr>
          <p:spPr>
            <a:xfrm>
              <a:off x="2784449" y="4793729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2836443" y="477473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2784449" y="4962537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4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2836443" y="4943525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1" name="Google Shape;1751;p29"/>
          <p:cNvSpPr/>
          <p:nvPr/>
        </p:nvSpPr>
        <p:spPr>
          <a:xfrm>
            <a:off x="3146924" y="3181976"/>
            <a:ext cx="1364270" cy="0"/>
          </a:xfrm>
          <a:custGeom>
            <a:avLst/>
            <a:gdLst/>
            <a:ahLst/>
            <a:cxnLst/>
            <a:rect l="l" t="t" r="r" b="b"/>
            <a:pathLst>
              <a:path w="2127250" h="120000" extrusionOk="0">
                <a:moveTo>
                  <a:pt x="0" y="0"/>
                </a:moveTo>
                <a:lnTo>
                  <a:pt x="212665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9"/>
          <p:cNvSpPr txBox="1"/>
          <p:nvPr/>
        </p:nvSpPr>
        <p:spPr>
          <a:xfrm>
            <a:off x="7342855" y="3693552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3" name="Google Shape;1753;p29"/>
          <p:cNvSpPr txBox="1"/>
          <p:nvPr/>
        </p:nvSpPr>
        <p:spPr>
          <a:xfrm>
            <a:off x="7342855" y="2927629"/>
            <a:ext cx="118101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54" name="Google Shape;1754;p29"/>
          <p:cNvGrpSpPr/>
          <p:nvPr/>
        </p:nvGrpSpPr>
        <p:grpSpPr>
          <a:xfrm>
            <a:off x="7491269" y="3641525"/>
            <a:ext cx="59727" cy="273668"/>
            <a:chOff x="9738436" y="5678081"/>
            <a:chExt cx="93129" cy="426720"/>
          </a:xfrm>
        </p:grpSpPr>
        <p:sp>
          <p:nvSpPr>
            <p:cNvPr id="1755" name="Google Shape;1755;p29"/>
            <p:cNvSpPr/>
            <p:nvPr/>
          </p:nvSpPr>
          <p:spPr>
            <a:xfrm>
              <a:off x="9738436" y="5704230"/>
              <a:ext cx="77470" cy="351155"/>
            </a:xfrm>
            <a:custGeom>
              <a:avLst/>
              <a:gdLst/>
              <a:ahLst/>
              <a:cxnLst/>
              <a:rect l="l" t="t" r="r" b="b"/>
              <a:pathLst>
                <a:path w="77470" h="351154" extrusionOk="0">
                  <a:moveTo>
                    <a:pt x="0" y="0"/>
                  </a:moveTo>
                  <a:lnTo>
                    <a:pt x="77038" y="0"/>
                  </a:lnTo>
                  <a:lnTo>
                    <a:pt x="77038" y="350710"/>
                  </a:lnTo>
                  <a:lnTo>
                    <a:pt x="0" y="3507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9776955" y="5678081"/>
              <a:ext cx="54610" cy="426720"/>
            </a:xfrm>
            <a:custGeom>
              <a:avLst/>
              <a:gdLst/>
              <a:ahLst/>
              <a:cxnLst/>
              <a:rect l="l" t="t" r="r" b="b"/>
              <a:pathLst>
                <a:path w="54609" h="426720" extrusionOk="0">
                  <a:moveTo>
                    <a:pt x="54317" y="0"/>
                  </a:moveTo>
                  <a:lnTo>
                    <a:pt x="0" y="0"/>
                  </a:lnTo>
                  <a:lnTo>
                    <a:pt x="0" y="426427"/>
                  </a:lnTo>
                  <a:lnTo>
                    <a:pt x="54317" y="426427"/>
                  </a:lnTo>
                  <a:lnTo>
                    <a:pt x="5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7" name="Google Shape;1757;p29"/>
          <p:cNvGrpSpPr/>
          <p:nvPr/>
        </p:nvGrpSpPr>
        <p:grpSpPr>
          <a:xfrm>
            <a:off x="7491269" y="2875603"/>
            <a:ext cx="59727" cy="273668"/>
            <a:chOff x="9738436" y="4483811"/>
            <a:chExt cx="93129" cy="426720"/>
          </a:xfrm>
        </p:grpSpPr>
        <p:sp>
          <p:nvSpPr>
            <p:cNvPr id="1758" name="Google Shape;1758;p29"/>
            <p:cNvSpPr/>
            <p:nvPr/>
          </p:nvSpPr>
          <p:spPr>
            <a:xfrm>
              <a:off x="9738436" y="4509960"/>
              <a:ext cx="77470" cy="351155"/>
            </a:xfrm>
            <a:custGeom>
              <a:avLst/>
              <a:gdLst/>
              <a:ahLst/>
              <a:cxnLst/>
              <a:rect l="l" t="t" r="r" b="b"/>
              <a:pathLst>
                <a:path w="77470" h="351154" extrusionOk="0">
                  <a:moveTo>
                    <a:pt x="0" y="0"/>
                  </a:moveTo>
                  <a:lnTo>
                    <a:pt x="77038" y="0"/>
                  </a:lnTo>
                  <a:lnTo>
                    <a:pt x="77038" y="350710"/>
                  </a:lnTo>
                  <a:lnTo>
                    <a:pt x="0" y="3507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9"/>
            <p:cNvSpPr/>
            <p:nvPr/>
          </p:nvSpPr>
          <p:spPr>
            <a:xfrm>
              <a:off x="9776955" y="4483811"/>
              <a:ext cx="54610" cy="426720"/>
            </a:xfrm>
            <a:custGeom>
              <a:avLst/>
              <a:gdLst/>
              <a:ahLst/>
              <a:cxnLst/>
              <a:rect l="l" t="t" r="r" b="b"/>
              <a:pathLst>
                <a:path w="54609" h="426720" extrusionOk="0">
                  <a:moveTo>
                    <a:pt x="54317" y="0"/>
                  </a:moveTo>
                  <a:lnTo>
                    <a:pt x="0" y="0"/>
                  </a:lnTo>
                  <a:lnTo>
                    <a:pt x="0" y="426427"/>
                  </a:lnTo>
                  <a:lnTo>
                    <a:pt x="54317" y="426427"/>
                  </a:lnTo>
                  <a:lnTo>
                    <a:pt x="54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0" name="Google Shape;1760;p29"/>
          <p:cNvSpPr txBox="1"/>
          <p:nvPr/>
        </p:nvSpPr>
        <p:spPr>
          <a:xfrm>
            <a:off x="2946592" y="4622406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61" name="Google Shape;1761;p29"/>
          <p:cNvGrpSpPr/>
          <p:nvPr/>
        </p:nvGrpSpPr>
        <p:grpSpPr>
          <a:xfrm>
            <a:off x="3031467" y="4625485"/>
            <a:ext cx="59817" cy="138463"/>
            <a:chOff x="2784449" y="7212330"/>
            <a:chExt cx="93269" cy="215900"/>
          </a:xfrm>
        </p:grpSpPr>
        <p:sp>
          <p:nvSpPr>
            <p:cNvPr id="1762" name="Google Shape;1762;p29"/>
            <p:cNvSpPr/>
            <p:nvPr/>
          </p:nvSpPr>
          <p:spPr>
            <a:xfrm>
              <a:off x="2784449" y="7231342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69" h="170815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2836443" y="7212330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4" name="Google Shape;1764;p29"/>
          <p:cNvSpPr txBox="1"/>
          <p:nvPr/>
        </p:nvSpPr>
        <p:spPr>
          <a:xfrm>
            <a:off x="7398064" y="4807110"/>
            <a:ext cx="62308" cy="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65" name="Google Shape;1765;p29"/>
          <p:cNvGrpSpPr/>
          <p:nvPr/>
        </p:nvGrpSpPr>
        <p:grpSpPr>
          <a:xfrm>
            <a:off x="7482937" y="4810187"/>
            <a:ext cx="59816" cy="138463"/>
            <a:chOff x="9725444" y="7500328"/>
            <a:chExt cx="93268" cy="215900"/>
          </a:xfrm>
        </p:grpSpPr>
        <p:sp>
          <p:nvSpPr>
            <p:cNvPr id="1766" name="Google Shape;1766;p29"/>
            <p:cNvSpPr/>
            <p:nvPr/>
          </p:nvSpPr>
          <p:spPr>
            <a:xfrm>
              <a:off x="9725444" y="7519340"/>
              <a:ext cx="77470" cy="170815"/>
            </a:xfrm>
            <a:custGeom>
              <a:avLst/>
              <a:gdLst/>
              <a:ahLst/>
              <a:cxnLst/>
              <a:rect l="l" t="t" r="r" b="b"/>
              <a:pathLst>
                <a:path w="77470" h="170815" extrusionOk="0">
                  <a:moveTo>
                    <a:pt x="0" y="170522"/>
                  </a:moveTo>
                  <a:lnTo>
                    <a:pt x="77038" y="170522"/>
                  </a:lnTo>
                  <a:lnTo>
                    <a:pt x="77038" y="0"/>
                  </a:lnTo>
                  <a:lnTo>
                    <a:pt x="0" y="0"/>
                  </a:lnTo>
                  <a:lnTo>
                    <a:pt x="0" y="170522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9777437" y="7500328"/>
              <a:ext cx="41275" cy="215900"/>
            </a:xfrm>
            <a:custGeom>
              <a:avLst/>
              <a:gdLst/>
              <a:ahLst/>
              <a:cxnLst/>
              <a:rect l="l" t="t" r="r" b="b"/>
              <a:pathLst>
                <a:path w="41275" h="215900" extrusionOk="0">
                  <a:moveTo>
                    <a:pt x="40855" y="0"/>
                  </a:moveTo>
                  <a:lnTo>
                    <a:pt x="0" y="0"/>
                  </a:lnTo>
                  <a:lnTo>
                    <a:pt x="0" y="215861"/>
                  </a:lnTo>
                  <a:lnTo>
                    <a:pt x="40855" y="215861"/>
                  </a:lnTo>
                  <a:lnTo>
                    <a:pt x="40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8" name="Google Shape;1768;p29"/>
          <p:cNvSpPr txBox="1"/>
          <p:nvPr/>
        </p:nvSpPr>
        <p:spPr>
          <a:xfrm>
            <a:off x="2750529" y="1620578"/>
            <a:ext cx="2081427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MAIS DE UMA SECRETARIA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9" name="Google Shape;1769;p29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770" name="Google Shape;1770;p29"/>
          <p:cNvSpPr txBox="1"/>
          <p:nvPr/>
        </p:nvSpPr>
        <p:spPr>
          <a:xfrm>
            <a:off x="7422997" y="1620578"/>
            <a:ext cx="166726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ASSINATURA COM OUTRAS MARCAS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1" name="Google Shape;1771;p29"/>
          <p:cNvSpPr txBox="1"/>
          <p:nvPr/>
        </p:nvSpPr>
        <p:spPr>
          <a:xfrm>
            <a:off x="7594511" y="5392256"/>
            <a:ext cx="1025442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AS MARCAS NÃO DEVEM TER  A LARGURA MAIOR QUE O  “RIO DE JANEIRO”.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2" name="Google Shape;1772;p29"/>
          <p:cNvSpPr txBox="1"/>
          <p:nvPr/>
        </p:nvSpPr>
        <p:spPr>
          <a:xfrm>
            <a:off x="3162462" y="5392256"/>
            <a:ext cx="1264087" cy="38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3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37426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51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OS NOMES DAS SECRETARIAS NÃO  DEVEM TER A LARGURA MAIOR QUE  O “RIO DE JANEIRO”.</a:t>
            </a:r>
            <a:endParaRPr sz="51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3" name="Google Shape;1773;p29"/>
          <p:cNvSpPr txBox="1"/>
          <p:nvPr/>
        </p:nvSpPr>
        <p:spPr>
          <a:xfrm>
            <a:off x="1567856" y="6284331"/>
            <a:ext cx="153572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X = ALTURA DO “RIO DE JANEIRO”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0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9" name="Google Shape;17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6192" y="3292389"/>
            <a:ext cx="1763980" cy="2845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0" name="Google Shape;1780;p30"/>
          <p:cNvGrpSpPr/>
          <p:nvPr/>
        </p:nvGrpSpPr>
        <p:grpSpPr>
          <a:xfrm>
            <a:off x="7951923" y="3611968"/>
            <a:ext cx="119747" cy="51191"/>
            <a:chOff x="10456715" y="5631994"/>
            <a:chExt cx="186717" cy="79819"/>
          </a:xfrm>
        </p:grpSpPr>
        <p:pic>
          <p:nvPicPr>
            <p:cNvPr id="1781" name="Google Shape;1781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56715" y="5632527"/>
              <a:ext cx="73761" cy="79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2" name="Google Shape;1782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69366" y="5631994"/>
              <a:ext cx="74066" cy="792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3" name="Google Shape;178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5613" y="3612309"/>
            <a:ext cx="52005" cy="5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4" name="Google Shape;1784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92852" y="3611488"/>
            <a:ext cx="51532" cy="5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5" name="Google Shape;1785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5389" y="3611488"/>
            <a:ext cx="42532" cy="5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6" name="Google Shape;1786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92208" y="3612309"/>
            <a:ext cx="47297" cy="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7" name="Google Shape;1787;p30"/>
          <p:cNvSpPr/>
          <p:nvPr/>
        </p:nvSpPr>
        <p:spPr>
          <a:xfrm>
            <a:off x="8473999" y="3612309"/>
            <a:ext cx="6923" cy="50906"/>
          </a:xfrm>
          <a:custGeom>
            <a:avLst/>
            <a:gdLst/>
            <a:ahLst/>
            <a:cxnLst/>
            <a:rect l="l" t="t" r="r" b="b"/>
            <a:pathLst>
              <a:path w="10795" h="79375" extrusionOk="0">
                <a:moveTo>
                  <a:pt x="10629" y="0"/>
                </a:moveTo>
                <a:lnTo>
                  <a:pt x="0" y="0"/>
                </a:lnTo>
                <a:lnTo>
                  <a:pt x="0" y="78752"/>
                </a:lnTo>
                <a:lnTo>
                  <a:pt x="10629" y="78752"/>
                </a:lnTo>
                <a:lnTo>
                  <a:pt x="10629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0"/>
          <p:cNvSpPr/>
          <p:nvPr/>
        </p:nvSpPr>
        <p:spPr>
          <a:xfrm>
            <a:off x="8519519" y="3612306"/>
            <a:ext cx="40317" cy="50906"/>
          </a:xfrm>
          <a:custGeom>
            <a:avLst/>
            <a:gdLst/>
            <a:ahLst/>
            <a:cxnLst/>
            <a:rect l="l" t="t" r="r" b="b"/>
            <a:pathLst>
              <a:path w="62865" h="79375" extrusionOk="0">
                <a:moveTo>
                  <a:pt x="35077" y="0"/>
                </a:moveTo>
                <a:lnTo>
                  <a:pt x="0" y="0"/>
                </a:lnTo>
                <a:lnTo>
                  <a:pt x="0" y="78752"/>
                </a:lnTo>
                <a:lnTo>
                  <a:pt x="10528" y="78752"/>
                </a:lnTo>
                <a:lnTo>
                  <a:pt x="10528" y="48463"/>
                </a:lnTo>
                <a:lnTo>
                  <a:pt x="44106" y="48463"/>
                </a:lnTo>
                <a:lnTo>
                  <a:pt x="43675" y="47713"/>
                </a:lnTo>
                <a:lnTo>
                  <a:pt x="52393" y="44743"/>
                </a:lnTo>
                <a:lnTo>
                  <a:pt x="58299" y="39630"/>
                </a:lnTo>
                <a:lnTo>
                  <a:pt x="58797" y="38582"/>
                </a:lnTo>
                <a:lnTo>
                  <a:pt x="10528" y="38582"/>
                </a:lnTo>
                <a:lnTo>
                  <a:pt x="10528" y="9994"/>
                </a:lnTo>
                <a:lnTo>
                  <a:pt x="58884" y="9994"/>
                </a:lnTo>
                <a:lnTo>
                  <a:pt x="56386" y="6124"/>
                </a:lnTo>
                <a:lnTo>
                  <a:pt x="47823" y="1552"/>
                </a:lnTo>
                <a:lnTo>
                  <a:pt x="35077" y="0"/>
                </a:lnTo>
                <a:close/>
              </a:path>
              <a:path w="62865" h="79375" extrusionOk="0">
                <a:moveTo>
                  <a:pt x="44106" y="48463"/>
                </a:moveTo>
                <a:lnTo>
                  <a:pt x="32524" y="48463"/>
                </a:lnTo>
                <a:lnTo>
                  <a:pt x="50063" y="78752"/>
                </a:lnTo>
                <a:lnTo>
                  <a:pt x="61531" y="78752"/>
                </a:lnTo>
                <a:lnTo>
                  <a:pt x="44106" y="48463"/>
                </a:lnTo>
                <a:close/>
              </a:path>
              <a:path w="62865" h="79375" extrusionOk="0">
                <a:moveTo>
                  <a:pt x="58884" y="9994"/>
                </a:moveTo>
                <a:lnTo>
                  <a:pt x="45910" y="9994"/>
                </a:lnTo>
                <a:lnTo>
                  <a:pt x="51866" y="12966"/>
                </a:lnTo>
                <a:lnTo>
                  <a:pt x="51866" y="35496"/>
                </a:lnTo>
                <a:lnTo>
                  <a:pt x="45707" y="38582"/>
                </a:lnTo>
                <a:lnTo>
                  <a:pt x="58797" y="38582"/>
                </a:lnTo>
                <a:lnTo>
                  <a:pt x="61652" y="32583"/>
                </a:lnTo>
                <a:lnTo>
                  <a:pt x="62712" y="23812"/>
                </a:lnTo>
                <a:lnTo>
                  <a:pt x="61203" y="13587"/>
                </a:lnTo>
                <a:lnTo>
                  <a:pt x="58884" y="999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9" name="Google Shape;1789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90544" y="3611967"/>
            <a:ext cx="47501" cy="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30"/>
          <p:cNvSpPr/>
          <p:nvPr/>
        </p:nvSpPr>
        <p:spPr>
          <a:xfrm>
            <a:off x="8671983" y="3612306"/>
            <a:ext cx="40317" cy="50906"/>
          </a:xfrm>
          <a:custGeom>
            <a:avLst/>
            <a:gdLst/>
            <a:ahLst/>
            <a:cxnLst/>
            <a:rect l="l" t="t" r="r" b="b"/>
            <a:pathLst>
              <a:path w="62865" h="79375" extrusionOk="0">
                <a:moveTo>
                  <a:pt x="35077" y="0"/>
                </a:moveTo>
                <a:lnTo>
                  <a:pt x="0" y="0"/>
                </a:lnTo>
                <a:lnTo>
                  <a:pt x="0" y="78752"/>
                </a:lnTo>
                <a:lnTo>
                  <a:pt x="10528" y="78752"/>
                </a:lnTo>
                <a:lnTo>
                  <a:pt x="10528" y="48463"/>
                </a:lnTo>
                <a:lnTo>
                  <a:pt x="44118" y="48463"/>
                </a:lnTo>
                <a:lnTo>
                  <a:pt x="43688" y="47713"/>
                </a:lnTo>
                <a:lnTo>
                  <a:pt x="52396" y="44743"/>
                </a:lnTo>
                <a:lnTo>
                  <a:pt x="58294" y="39630"/>
                </a:lnTo>
                <a:lnTo>
                  <a:pt x="58792" y="38582"/>
                </a:lnTo>
                <a:lnTo>
                  <a:pt x="10528" y="38582"/>
                </a:lnTo>
                <a:lnTo>
                  <a:pt x="10528" y="9994"/>
                </a:lnTo>
                <a:lnTo>
                  <a:pt x="58876" y="9994"/>
                </a:lnTo>
                <a:lnTo>
                  <a:pt x="56380" y="6124"/>
                </a:lnTo>
                <a:lnTo>
                  <a:pt x="47821" y="1552"/>
                </a:lnTo>
                <a:lnTo>
                  <a:pt x="35077" y="0"/>
                </a:lnTo>
                <a:close/>
              </a:path>
              <a:path w="62865" h="79375" extrusionOk="0">
                <a:moveTo>
                  <a:pt x="44118" y="48463"/>
                </a:moveTo>
                <a:lnTo>
                  <a:pt x="32524" y="48463"/>
                </a:lnTo>
                <a:lnTo>
                  <a:pt x="50063" y="78752"/>
                </a:lnTo>
                <a:lnTo>
                  <a:pt x="61531" y="78752"/>
                </a:lnTo>
                <a:lnTo>
                  <a:pt x="44118" y="48463"/>
                </a:lnTo>
                <a:close/>
              </a:path>
              <a:path w="62865" h="79375" extrusionOk="0">
                <a:moveTo>
                  <a:pt x="58876" y="9994"/>
                </a:moveTo>
                <a:lnTo>
                  <a:pt x="45910" y="9994"/>
                </a:lnTo>
                <a:lnTo>
                  <a:pt x="51866" y="12966"/>
                </a:lnTo>
                <a:lnTo>
                  <a:pt x="51866" y="35496"/>
                </a:lnTo>
                <a:lnTo>
                  <a:pt x="45707" y="38582"/>
                </a:lnTo>
                <a:lnTo>
                  <a:pt x="58792" y="38582"/>
                </a:lnTo>
                <a:lnTo>
                  <a:pt x="61642" y="32583"/>
                </a:lnTo>
                <a:lnTo>
                  <a:pt x="62699" y="23812"/>
                </a:lnTo>
                <a:lnTo>
                  <a:pt x="61193" y="13587"/>
                </a:lnTo>
                <a:lnTo>
                  <a:pt x="58876" y="999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1" name="Google Shape;1791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88057" y="3611488"/>
            <a:ext cx="51524" cy="52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30"/>
          <p:cNvSpPr/>
          <p:nvPr/>
        </p:nvSpPr>
        <p:spPr>
          <a:xfrm>
            <a:off x="8913463" y="3612308"/>
            <a:ext cx="21177" cy="50906"/>
          </a:xfrm>
          <a:custGeom>
            <a:avLst/>
            <a:gdLst/>
            <a:ahLst/>
            <a:cxnLst/>
            <a:rect l="l" t="t" r="r" b="b"/>
            <a:pathLst>
              <a:path w="33020" h="79375" extrusionOk="0">
                <a:moveTo>
                  <a:pt x="32626" y="0"/>
                </a:moveTo>
                <a:lnTo>
                  <a:pt x="21996" y="0"/>
                </a:lnTo>
                <a:lnTo>
                  <a:pt x="21996" y="64820"/>
                </a:lnTo>
                <a:lnTo>
                  <a:pt x="18275" y="68872"/>
                </a:lnTo>
                <a:lnTo>
                  <a:pt x="0" y="68872"/>
                </a:lnTo>
                <a:lnTo>
                  <a:pt x="0" y="78752"/>
                </a:lnTo>
                <a:lnTo>
                  <a:pt x="8928" y="78867"/>
                </a:lnTo>
                <a:lnTo>
                  <a:pt x="19038" y="77683"/>
                </a:lnTo>
                <a:lnTo>
                  <a:pt x="26473" y="73788"/>
                </a:lnTo>
                <a:lnTo>
                  <a:pt x="31059" y="66667"/>
                </a:lnTo>
                <a:lnTo>
                  <a:pt x="32626" y="55803"/>
                </a:lnTo>
                <a:lnTo>
                  <a:pt x="3262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3" name="Google Shape;1793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53178" y="3611488"/>
            <a:ext cx="47778" cy="5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69281" y="3611488"/>
            <a:ext cx="51524" cy="5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2920" y="3611488"/>
            <a:ext cx="51532" cy="52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6" name="Google Shape;1796;p30"/>
          <p:cNvGrpSpPr/>
          <p:nvPr/>
        </p:nvGrpSpPr>
        <p:grpSpPr>
          <a:xfrm>
            <a:off x="7164823" y="3177641"/>
            <a:ext cx="473626" cy="560091"/>
            <a:chOff x="9229421" y="4954765"/>
            <a:chExt cx="738505" cy="873327"/>
          </a:xfrm>
        </p:grpSpPr>
        <p:sp>
          <p:nvSpPr>
            <p:cNvPr id="1797" name="Google Shape;1797;p30"/>
            <p:cNvSpPr/>
            <p:nvPr/>
          </p:nvSpPr>
          <p:spPr>
            <a:xfrm>
              <a:off x="9357474" y="5024959"/>
              <a:ext cx="494030" cy="675005"/>
            </a:xfrm>
            <a:custGeom>
              <a:avLst/>
              <a:gdLst/>
              <a:ahLst/>
              <a:cxnLst/>
              <a:rect l="l" t="t" r="r" b="b"/>
              <a:pathLst>
                <a:path w="494029" h="675004" extrusionOk="0">
                  <a:moveTo>
                    <a:pt x="246849" y="0"/>
                  </a:moveTo>
                  <a:lnTo>
                    <a:pt x="206808" y="4415"/>
                  </a:lnTo>
                  <a:lnTo>
                    <a:pt x="168825" y="17199"/>
                  </a:lnTo>
                  <a:lnTo>
                    <a:pt x="133406" y="37657"/>
                  </a:lnTo>
                  <a:lnTo>
                    <a:pt x="101062" y="65093"/>
                  </a:lnTo>
                  <a:lnTo>
                    <a:pt x="72299" y="98813"/>
                  </a:lnTo>
                  <a:lnTo>
                    <a:pt x="47626" y="138122"/>
                  </a:lnTo>
                  <a:lnTo>
                    <a:pt x="27552" y="182325"/>
                  </a:lnTo>
                  <a:lnTo>
                    <a:pt x="12584" y="230727"/>
                  </a:lnTo>
                  <a:lnTo>
                    <a:pt x="3230" y="282634"/>
                  </a:lnTo>
                  <a:lnTo>
                    <a:pt x="0" y="337350"/>
                  </a:lnTo>
                  <a:lnTo>
                    <a:pt x="3230" y="392064"/>
                  </a:lnTo>
                  <a:lnTo>
                    <a:pt x="12584" y="443965"/>
                  </a:lnTo>
                  <a:lnTo>
                    <a:pt x="27552" y="492360"/>
                  </a:lnTo>
                  <a:lnTo>
                    <a:pt x="47626" y="536554"/>
                  </a:lnTo>
                  <a:lnTo>
                    <a:pt x="72299" y="575854"/>
                  </a:lnTo>
                  <a:lnTo>
                    <a:pt x="101062" y="609565"/>
                  </a:lnTo>
                  <a:lnTo>
                    <a:pt x="133406" y="636992"/>
                  </a:lnTo>
                  <a:lnTo>
                    <a:pt x="168825" y="657443"/>
                  </a:lnTo>
                  <a:lnTo>
                    <a:pt x="206808" y="670222"/>
                  </a:lnTo>
                  <a:lnTo>
                    <a:pt x="246849" y="674636"/>
                  </a:lnTo>
                  <a:lnTo>
                    <a:pt x="286894" y="670222"/>
                  </a:lnTo>
                  <a:lnTo>
                    <a:pt x="324880" y="657443"/>
                  </a:lnTo>
                  <a:lnTo>
                    <a:pt x="360301" y="636992"/>
                  </a:lnTo>
                  <a:lnTo>
                    <a:pt x="392647" y="609565"/>
                  </a:lnTo>
                  <a:lnTo>
                    <a:pt x="421411" y="575854"/>
                  </a:lnTo>
                  <a:lnTo>
                    <a:pt x="446084" y="536554"/>
                  </a:lnTo>
                  <a:lnTo>
                    <a:pt x="466159" y="492360"/>
                  </a:lnTo>
                  <a:lnTo>
                    <a:pt x="481128" y="443965"/>
                  </a:lnTo>
                  <a:lnTo>
                    <a:pt x="490481" y="392064"/>
                  </a:lnTo>
                  <a:lnTo>
                    <a:pt x="493712" y="337350"/>
                  </a:lnTo>
                  <a:lnTo>
                    <a:pt x="490481" y="282634"/>
                  </a:lnTo>
                  <a:lnTo>
                    <a:pt x="481128" y="230727"/>
                  </a:lnTo>
                  <a:lnTo>
                    <a:pt x="466159" y="182325"/>
                  </a:lnTo>
                  <a:lnTo>
                    <a:pt x="446084" y="138122"/>
                  </a:lnTo>
                  <a:lnTo>
                    <a:pt x="421411" y="98813"/>
                  </a:lnTo>
                  <a:lnTo>
                    <a:pt x="392647" y="65093"/>
                  </a:lnTo>
                  <a:lnTo>
                    <a:pt x="360301" y="37657"/>
                  </a:lnTo>
                  <a:lnTo>
                    <a:pt x="324880" y="17199"/>
                  </a:lnTo>
                  <a:lnTo>
                    <a:pt x="286894" y="4415"/>
                  </a:lnTo>
                  <a:lnTo>
                    <a:pt x="246849" y="0"/>
                  </a:lnTo>
                  <a:close/>
                </a:path>
              </a:pathLst>
            </a:custGeom>
            <a:solidFill>
              <a:srgbClr val="005B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9367630" y="5390784"/>
              <a:ext cx="474345" cy="135890"/>
            </a:xfrm>
            <a:custGeom>
              <a:avLst/>
              <a:gdLst/>
              <a:ahLst/>
              <a:cxnLst/>
              <a:rect l="l" t="t" r="r" b="b"/>
              <a:pathLst>
                <a:path w="474345" h="135889" extrusionOk="0">
                  <a:moveTo>
                    <a:pt x="474002" y="0"/>
                  </a:moveTo>
                  <a:lnTo>
                    <a:pt x="0" y="0"/>
                  </a:lnTo>
                  <a:lnTo>
                    <a:pt x="3676" y="36081"/>
                  </a:lnTo>
                  <a:lnTo>
                    <a:pt x="10120" y="70816"/>
                  </a:lnTo>
                  <a:lnTo>
                    <a:pt x="19172" y="103982"/>
                  </a:lnTo>
                  <a:lnTo>
                    <a:pt x="30670" y="135356"/>
                  </a:lnTo>
                  <a:lnTo>
                    <a:pt x="443242" y="135394"/>
                  </a:lnTo>
                  <a:lnTo>
                    <a:pt x="454749" y="104030"/>
                  </a:lnTo>
                  <a:lnTo>
                    <a:pt x="463823" y="70869"/>
                  </a:lnTo>
                  <a:lnTo>
                    <a:pt x="470296" y="36121"/>
                  </a:lnTo>
                  <a:lnTo>
                    <a:pt x="474002" y="0"/>
                  </a:lnTo>
                  <a:close/>
                </a:path>
              </a:pathLst>
            </a:custGeom>
            <a:solidFill>
              <a:srgbClr val="45784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9366741" y="5036901"/>
              <a:ext cx="476250" cy="354965"/>
            </a:xfrm>
            <a:custGeom>
              <a:avLst/>
              <a:gdLst/>
              <a:ahLst/>
              <a:cxnLst/>
              <a:rect l="l" t="t" r="r" b="b"/>
              <a:pathLst>
                <a:path w="476250" h="354964" extrusionOk="0">
                  <a:moveTo>
                    <a:pt x="7048" y="246545"/>
                  </a:moveTo>
                  <a:lnTo>
                    <a:pt x="3985" y="266052"/>
                  </a:lnTo>
                  <a:lnTo>
                    <a:pt x="1804" y="285457"/>
                  </a:lnTo>
                  <a:lnTo>
                    <a:pt x="456" y="305473"/>
                  </a:lnTo>
                  <a:lnTo>
                    <a:pt x="0" y="325818"/>
                  </a:lnTo>
                  <a:lnTo>
                    <a:pt x="58" y="333029"/>
                  </a:lnTo>
                  <a:lnTo>
                    <a:pt x="230" y="340188"/>
                  </a:lnTo>
                  <a:lnTo>
                    <a:pt x="508" y="347299"/>
                  </a:lnTo>
                  <a:lnTo>
                    <a:pt x="889" y="354368"/>
                  </a:lnTo>
                  <a:lnTo>
                    <a:pt x="474891" y="353618"/>
                  </a:lnTo>
                  <a:lnTo>
                    <a:pt x="475263" y="346726"/>
                  </a:lnTo>
                  <a:lnTo>
                    <a:pt x="475524" y="339799"/>
                  </a:lnTo>
                  <a:lnTo>
                    <a:pt x="475674" y="333029"/>
                  </a:lnTo>
                  <a:lnTo>
                    <a:pt x="475729" y="325818"/>
                  </a:lnTo>
                  <a:lnTo>
                    <a:pt x="472667" y="273122"/>
                  </a:lnTo>
                  <a:lnTo>
                    <a:pt x="471415" y="266052"/>
                  </a:lnTo>
                  <a:lnTo>
                    <a:pt x="60820" y="266052"/>
                  </a:lnTo>
                  <a:lnTo>
                    <a:pt x="7048" y="246545"/>
                  </a:lnTo>
                  <a:close/>
                </a:path>
                <a:path w="476250" h="354964" extrusionOk="0">
                  <a:moveTo>
                    <a:pt x="160869" y="120084"/>
                  </a:moveTo>
                  <a:lnTo>
                    <a:pt x="147595" y="124507"/>
                  </a:lnTo>
                  <a:lnTo>
                    <a:pt x="130771" y="149796"/>
                  </a:lnTo>
                  <a:lnTo>
                    <a:pt x="81584" y="245351"/>
                  </a:lnTo>
                  <a:lnTo>
                    <a:pt x="80312" y="248585"/>
                  </a:lnTo>
                  <a:lnTo>
                    <a:pt x="76460" y="255701"/>
                  </a:lnTo>
                  <a:lnTo>
                    <a:pt x="69979" y="262817"/>
                  </a:lnTo>
                  <a:lnTo>
                    <a:pt x="60820" y="266052"/>
                  </a:lnTo>
                  <a:lnTo>
                    <a:pt x="471415" y="266052"/>
                  </a:lnTo>
                  <a:lnTo>
                    <a:pt x="463801" y="223069"/>
                  </a:lnTo>
                  <a:lnTo>
                    <a:pt x="449605" y="176321"/>
                  </a:lnTo>
                  <a:lnTo>
                    <a:pt x="448200" y="173164"/>
                  </a:lnTo>
                  <a:lnTo>
                    <a:pt x="341884" y="173164"/>
                  </a:lnTo>
                  <a:lnTo>
                    <a:pt x="298602" y="172377"/>
                  </a:lnTo>
                  <a:lnTo>
                    <a:pt x="296058" y="129768"/>
                  </a:lnTo>
                  <a:lnTo>
                    <a:pt x="172707" y="129768"/>
                  </a:lnTo>
                  <a:lnTo>
                    <a:pt x="169578" y="125511"/>
                  </a:lnTo>
                  <a:lnTo>
                    <a:pt x="160869" y="120084"/>
                  </a:lnTo>
                  <a:close/>
                </a:path>
                <a:path w="476250" h="354964" extrusionOk="0">
                  <a:moveTo>
                    <a:pt x="407136" y="95389"/>
                  </a:moveTo>
                  <a:lnTo>
                    <a:pt x="341884" y="173164"/>
                  </a:lnTo>
                  <a:lnTo>
                    <a:pt x="448200" y="173164"/>
                  </a:lnTo>
                  <a:lnTo>
                    <a:pt x="430558" y="133540"/>
                  </a:lnTo>
                  <a:lnTo>
                    <a:pt x="407136" y="95389"/>
                  </a:lnTo>
                  <a:close/>
                </a:path>
                <a:path w="476250" h="354964" extrusionOk="0">
                  <a:moveTo>
                    <a:pt x="200834" y="114512"/>
                  </a:moveTo>
                  <a:lnTo>
                    <a:pt x="191427" y="116471"/>
                  </a:lnTo>
                  <a:lnTo>
                    <a:pt x="181521" y="121323"/>
                  </a:lnTo>
                  <a:lnTo>
                    <a:pt x="172707" y="129768"/>
                  </a:lnTo>
                  <a:lnTo>
                    <a:pt x="296058" y="129768"/>
                  </a:lnTo>
                  <a:lnTo>
                    <a:pt x="295876" y="126733"/>
                  </a:lnTo>
                  <a:lnTo>
                    <a:pt x="215734" y="126733"/>
                  </a:lnTo>
                  <a:lnTo>
                    <a:pt x="213806" y="123942"/>
                  </a:lnTo>
                  <a:lnTo>
                    <a:pt x="208567" y="118435"/>
                  </a:lnTo>
                  <a:lnTo>
                    <a:pt x="200834" y="114512"/>
                  </a:lnTo>
                  <a:close/>
                </a:path>
                <a:path w="476250" h="354964" extrusionOk="0">
                  <a:moveTo>
                    <a:pt x="267157" y="0"/>
                  </a:moveTo>
                  <a:lnTo>
                    <a:pt x="260936" y="4571"/>
                  </a:lnTo>
                  <a:lnTo>
                    <a:pt x="257492" y="9758"/>
                  </a:lnTo>
                  <a:lnTo>
                    <a:pt x="255591" y="18857"/>
                  </a:lnTo>
                  <a:lnTo>
                    <a:pt x="254000" y="35166"/>
                  </a:lnTo>
                  <a:lnTo>
                    <a:pt x="252270" y="47008"/>
                  </a:lnTo>
                  <a:lnTo>
                    <a:pt x="248123" y="73102"/>
                  </a:lnTo>
                  <a:lnTo>
                    <a:pt x="243123" y="99304"/>
                  </a:lnTo>
                  <a:lnTo>
                    <a:pt x="238836" y="111467"/>
                  </a:lnTo>
                  <a:lnTo>
                    <a:pt x="227002" y="113142"/>
                  </a:lnTo>
                  <a:lnTo>
                    <a:pt x="220651" y="115290"/>
                  </a:lnTo>
                  <a:lnTo>
                    <a:pt x="217617" y="119343"/>
                  </a:lnTo>
                  <a:lnTo>
                    <a:pt x="215734" y="126733"/>
                  </a:lnTo>
                  <a:lnTo>
                    <a:pt x="295876" y="126733"/>
                  </a:lnTo>
                  <a:lnTo>
                    <a:pt x="289788" y="24777"/>
                  </a:lnTo>
                  <a:lnTo>
                    <a:pt x="289839" y="11163"/>
                  </a:lnTo>
                  <a:lnTo>
                    <a:pt x="282702" y="3390"/>
                  </a:lnTo>
                  <a:lnTo>
                    <a:pt x="277583" y="2031"/>
                  </a:lnTo>
                  <a:lnTo>
                    <a:pt x="272364" y="876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9EA0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9368651" y="5389079"/>
              <a:ext cx="474345" cy="8255"/>
            </a:xfrm>
            <a:custGeom>
              <a:avLst/>
              <a:gdLst/>
              <a:ahLst/>
              <a:cxnLst/>
              <a:rect l="l" t="t" r="r" b="b"/>
              <a:pathLst>
                <a:path w="474345" h="8254" extrusionOk="0">
                  <a:moveTo>
                    <a:pt x="214299" y="304"/>
                  </a:moveTo>
                  <a:lnTo>
                    <a:pt x="0" y="304"/>
                  </a:lnTo>
                  <a:lnTo>
                    <a:pt x="0" y="2844"/>
                  </a:lnTo>
                  <a:lnTo>
                    <a:pt x="279" y="2844"/>
                  </a:lnTo>
                  <a:lnTo>
                    <a:pt x="279" y="7924"/>
                  </a:lnTo>
                  <a:lnTo>
                    <a:pt x="200012" y="7924"/>
                  </a:lnTo>
                  <a:lnTo>
                    <a:pt x="200012" y="2844"/>
                  </a:lnTo>
                  <a:lnTo>
                    <a:pt x="214299" y="2844"/>
                  </a:lnTo>
                  <a:lnTo>
                    <a:pt x="214299" y="304"/>
                  </a:lnTo>
                  <a:close/>
                </a:path>
                <a:path w="474345" h="8254" extrusionOk="0">
                  <a:moveTo>
                    <a:pt x="474167" y="0"/>
                  </a:moveTo>
                  <a:lnTo>
                    <a:pt x="254012" y="0"/>
                  </a:lnTo>
                  <a:lnTo>
                    <a:pt x="283641" y="7924"/>
                  </a:lnTo>
                  <a:lnTo>
                    <a:pt x="473646" y="7924"/>
                  </a:lnTo>
                  <a:lnTo>
                    <a:pt x="474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9229421" y="4954765"/>
              <a:ext cx="738505" cy="762635"/>
            </a:xfrm>
            <a:custGeom>
              <a:avLst/>
              <a:gdLst/>
              <a:ahLst/>
              <a:cxnLst/>
              <a:rect l="l" t="t" r="r" b="b"/>
              <a:pathLst>
                <a:path w="738504" h="762635" extrusionOk="0">
                  <a:moveTo>
                    <a:pt x="238823" y="1193"/>
                  </a:moveTo>
                  <a:lnTo>
                    <a:pt x="238772" y="609"/>
                  </a:lnTo>
                  <a:lnTo>
                    <a:pt x="238048" y="0"/>
                  </a:lnTo>
                  <a:lnTo>
                    <a:pt x="237528" y="0"/>
                  </a:lnTo>
                  <a:lnTo>
                    <a:pt x="185216" y="49860"/>
                  </a:lnTo>
                  <a:lnTo>
                    <a:pt x="201536" y="12915"/>
                  </a:lnTo>
                  <a:lnTo>
                    <a:pt x="201383" y="12395"/>
                  </a:lnTo>
                  <a:lnTo>
                    <a:pt x="200545" y="11938"/>
                  </a:lnTo>
                  <a:lnTo>
                    <a:pt x="200025" y="12039"/>
                  </a:lnTo>
                  <a:lnTo>
                    <a:pt x="148069" y="86055"/>
                  </a:lnTo>
                  <a:lnTo>
                    <a:pt x="132626" y="105244"/>
                  </a:lnTo>
                  <a:lnTo>
                    <a:pt x="118160" y="125666"/>
                  </a:lnTo>
                  <a:lnTo>
                    <a:pt x="104724" y="147231"/>
                  </a:lnTo>
                  <a:lnTo>
                    <a:pt x="92379" y="169811"/>
                  </a:lnTo>
                  <a:lnTo>
                    <a:pt x="109791" y="106184"/>
                  </a:lnTo>
                  <a:lnTo>
                    <a:pt x="109372" y="105244"/>
                  </a:lnTo>
                  <a:lnTo>
                    <a:pt x="91694" y="97421"/>
                  </a:lnTo>
                  <a:lnTo>
                    <a:pt x="90703" y="97739"/>
                  </a:lnTo>
                  <a:lnTo>
                    <a:pt x="46253" y="176593"/>
                  </a:lnTo>
                  <a:lnTo>
                    <a:pt x="46469" y="177634"/>
                  </a:lnTo>
                  <a:lnTo>
                    <a:pt x="48044" y="178727"/>
                  </a:lnTo>
                  <a:lnTo>
                    <a:pt x="49072" y="178625"/>
                  </a:lnTo>
                  <a:lnTo>
                    <a:pt x="86741" y="134658"/>
                  </a:lnTo>
                  <a:lnTo>
                    <a:pt x="82511" y="190271"/>
                  </a:lnTo>
                  <a:lnTo>
                    <a:pt x="66128" y="231609"/>
                  </a:lnTo>
                  <a:lnTo>
                    <a:pt x="51257" y="283629"/>
                  </a:lnTo>
                  <a:lnTo>
                    <a:pt x="45745" y="310476"/>
                  </a:lnTo>
                  <a:lnTo>
                    <a:pt x="44551" y="241846"/>
                  </a:lnTo>
                  <a:lnTo>
                    <a:pt x="43865" y="241058"/>
                  </a:lnTo>
                  <a:lnTo>
                    <a:pt x="24714" y="238506"/>
                  </a:lnTo>
                  <a:lnTo>
                    <a:pt x="23901" y="239090"/>
                  </a:lnTo>
                  <a:lnTo>
                    <a:pt x="3403" y="327279"/>
                  </a:lnTo>
                  <a:lnTo>
                    <a:pt x="3924" y="328218"/>
                  </a:lnTo>
                  <a:lnTo>
                    <a:pt x="5689" y="328841"/>
                  </a:lnTo>
                  <a:lnTo>
                    <a:pt x="6680" y="328371"/>
                  </a:lnTo>
                  <a:lnTo>
                    <a:pt x="30467" y="275640"/>
                  </a:lnTo>
                  <a:lnTo>
                    <a:pt x="42354" y="331863"/>
                  </a:lnTo>
                  <a:lnTo>
                    <a:pt x="40093" y="350761"/>
                  </a:lnTo>
                  <a:lnTo>
                    <a:pt x="38468" y="369760"/>
                  </a:lnTo>
                  <a:lnTo>
                    <a:pt x="37477" y="388848"/>
                  </a:lnTo>
                  <a:lnTo>
                    <a:pt x="37147" y="407962"/>
                  </a:lnTo>
                  <a:lnTo>
                    <a:pt x="37528" y="428840"/>
                  </a:lnTo>
                  <a:lnTo>
                    <a:pt x="38646" y="449478"/>
                  </a:lnTo>
                  <a:lnTo>
                    <a:pt x="20701" y="383819"/>
                  </a:lnTo>
                  <a:lnTo>
                    <a:pt x="19875" y="383298"/>
                  </a:lnTo>
                  <a:lnTo>
                    <a:pt x="673" y="385495"/>
                  </a:lnTo>
                  <a:lnTo>
                    <a:pt x="0" y="386270"/>
                  </a:lnTo>
                  <a:lnTo>
                    <a:pt x="1879" y="476808"/>
                  </a:lnTo>
                  <a:lnTo>
                    <a:pt x="2616" y="477596"/>
                  </a:lnTo>
                  <a:lnTo>
                    <a:pt x="4495" y="477697"/>
                  </a:lnTo>
                  <a:lnTo>
                    <a:pt x="5372" y="477075"/>
                  </a:lnTo>
                  <a:lnTo>
                    <a:pt x="15392" y="420065"/>
                  </a:lnTo>
                  <a:lnTo>
                    <a:pt x="40678" y="471385"/>
                  </a:lnTo>
                  <a:lnTo>
                    <a:pt x="44970" y="501650"/>
                  </a:lnTo>
                  <a:lnTo>
                    <a:pt x="50927" y="531380"/>
                  </a:lnTo>
                  <a:lnTo>
                    <a:pt x="58521" y="560539"/>
                  </a:lnTo>
                  <a:lnTo>
                    <a:pt x="67754" y="589102"/>
                  </a:lnTo>
                  <a:lnTo>
                    <a:pt x="33172" y="531202"/>
                  </a:lnTo>
                  <a:lnTo>
                    <a:pt x="32181" y="530898"/>
                  </a:lnTo>
                  <a:lnTo>
                    <a:pt x="14287" y="538149"/>
                  </a:lnTo>
                  <a:lnTo>
                    <a:pt x="13830" y="539140"/>
                  </a:lnTo>
                  <a:lnTo>
                    <a:pt x="40017" y="625830"/>
                  </a:lnTo>
                  <a:lnTo>
                    <a:pt x="40944" y="626338"/>
                  </a:lnTo>
                  <a:lnTo>
                    <a:pt x="42722" y="625970"/>
                  </a:lnTo>
                  <a:lnTo>
                    <a:pt x="43345" y="625259"/>
                  </a:lnTo>
                  <a:lnTo>
                    <a:pt x="37769" y="567563"/>
                  </a:lnTo>
                  <a:lnTo>
                    <a:pt x="75742" y="609917"/>
                  </a:lnTo>
                  <a:lnTo>
                    <a:pt x="87922" y="637260"/>
                  </a:lnTo>
                  <a:lnTo>
                    <a:pt x="101625" y="663409"/>
                  </a:lnTo>
                  <a:lnTo>
                    <a:pt x="116776" y="688225"/>
                  </a:lnTo>
                  <a:lnTo>
                    <a:pt x="133261" y="711581"/>
                  </a:lnTo>
                  <a:lnTo>
                    <a:pt x="83553" y="668845"/>
                  </a:lnTo>
                  <a:lnTo>
                    <a:pt x="82511" y="668845"/>
                  </a:lnTo>
                  <a:lnTo>
                    <a:pt x="67868" y="681405"/>
                  </a:lnTo>
                  <a:lnTo>
                    <a:pt x="67754" y="682459"/>
                  </a:lnTo>
                  <a:lnTo>
                    <a:pt x="119964" y="756424"/>
                  </a:lnTo>
                  <a:lnTo>
                    <a:pt x="121005" y="756640"/>
                  </a:lnTo>
                  <a:lnTo>
                    <a:pt x="122415" y="755865"/>
                  </a:lnTo>
                  <a:lnTo>
                    <a:pt x="122783" y="755230"/>
                  </a:lnTo>
                  <a:lnTo>
                    <a:pt x="122618" y="753821"/>
                  </a:lnTo>
                  <a:lnTo>
                    <a:pt x="99415" y="701878"/>
                  </a:lnTo>
                  <a:lnTo>
                    <a:pt x="147548" y="729310"/>
                  </a:lnTo>
                  <a:lnTo>
                    <a:pt x="157530" y="740562"/>
                  </a:lnTo>
                  <a:lnTo>
                    <a:pt x="171602" y="755015"/>
                  </a:lnTo>
                  <a:lnTo>
                    <a:pt x="177596" y="755015"/>
                  </a:lnTo>
                  <a:lnTo>
                    <a:pt x="185051" y="747547"/>
                  </a:lnTo>
                  <a:lnTo>
                    <a:pt x="185000" y="741502"/>
                  </a:lnTo>
                  <a:lnTo>
                    <a:pt x="170472" y="726528"/>
                  </a:lnTo>
                  <a:lnTo>
                    <a:pt x="160020" y="714641"/>
                  </a:lnTo>
                  <a:lnTo>
                    <a:pt x="155854" y="669417"/>
                  </a:lnTo>
                  <a:lnTo>
                    <a:pt x="193408" y="712978"/>
                  </a:lnTo>
                  <a:lnTo>
                    <a:pt x="194500" y="713117"/>
                  </a:lnTo>
                  <a:lnTo>
                    <a:pt x="196062" y="712038"/>
                  </a:lnTo>
                  <a:lnTo>
                    <a:pt x="196265" y="710946"/>
                  </a:lnTo>
                  <a:lnTo>
                    <a:pt x="150469" y="632650"/>
                  </a:lnTo>
                  <a:lnTo>
                    <a:pt x="149542" y="632358"/>
                  </a:lnTo>
                  <a:lnTo>
                    <a:pt x="131432" y="639483"/>
                  </a:lnTo>
                  <a:lnTo>
                    <a:pt x="130962" y="640473"/>
                  </a:lnTo>
                  <a:lnTo>
                    <a:pt x="149948" y="702119"/>
                  </a:lnTo>
                  <a:lnTo>
                    <a:pt x="132892" y="678116"/>
                  </a:lnTo>
                  <a:lnTo>
                    <a:pt x="117297" y="652449"/>
                  </a:lnTo>
                  <a:lnTo>
                    <a:pt x="103289" y="625284"/>
                  </a:lnTo>
                  <a:lnTo>
                    <a:pt x="90970" y="596811"/>
                  </a:lnTo>
                  <a:lnTo>
                    <a:pt x="100101" y="549363"/>
                  </a:lnTo>
                  <a:lnTo>
                    <a:pt x="125653" y="602310"/>
                  </a:lnTo>
                  <a:lnTo>
                    <a:pt x="126644" y="602665"/>
                  </a:lnTo>
                  <a:lnTo>
                    <a:pt x="128409" y="602030"/>
                  </a:lnTo>
                  <a:lnTo>
                    <a:pt x="128930" y="601103"/>
                  </a:lnTo>
                  <a:lnTo>
                    <a:pt x="105930" y="513359"/>
                  </a:lnTo>
                  <a:lnTo>
                    <a:pt x="105105" y="512775"/>
                  </a:lnTo>
                  <a:lnTo>
                    <a:pt x="85750" y="514781"/>
                  </a:lnTo>
                  <a:lnTo>
                    <a:pt x="85026" y="515620"/>
                  </a:lnTo>
                  <a:lnTo>
                    <a:pt x="85598" y="582383"/>
                  </a:lnTo>
                  <a:lnTo>
                    <a:pt x="76403" y="553808"/>
                  </a:lnTo>
                  <a:lnTo>
                    <a:pt x="68910" y="524586"/>
                  </a:lnTo>
                  <a:lnTo>
                    <a:pt x="63131" y="494779"/>
                  </a:lnTo>
                  <a:lnTo>
                    <a:pt x="59093" y="464439"/>
                  </a:lnTo>
                  <a:lnTo>
                    <a:pt x="80429" y="419747"/>
                  </a:lnTo>
                  <a:lnTo>
                    <a:pt x="91744" y="477481"/>
                  </a:lnTo>
                  <a:lnTo>
                    <a:pt x="92570" y="478116"/>
                  </a:lnTo>
                  <a:lnTo>
                    <a:pt x="94462" y="477901"/>
                  </a:lnTo>
                  <a:lnTo>
                    <a:pt x="95199" y="477139"/>
                  </a:lnTo>
                  <a:lnTo>
                    <a:pt x="95199" y="386422"/>
                  </a:lnTo>
                  <a:lnTo>
                    <a:pt x="94513" y="385686"/>
                  </a:lnTo>
                  <a:lnTo>
                    <a:pt x="75323" y="382727"/>
                  </a:lnTo>
                  <a:lnTo>
                    <a:pt x="74434" y="383298"/>
                  </a:lnTo>
                  <a:lnTo>
                    <a:pt x="57746" y="449224"/>
                  </a:lnTo>
                  <a:lnTo>
                    <a:pt x="56578" y="428713"/>
                  </a:lnTo>
                  <a:lnTo>
                    <a:pt x="56184" y="407962"/>
                  </a:lnTo>
                  <a:lnTo>
                    <a:pt x="56553" y="388162"/>
                  </a:lnTo>
                  <a:lnTo>
                    <a:pt x="57645" y="368503"/>
                  </a:lnTo>
                  <a:lnTo>
                    <a:pt x="59436" y="349021"/>
                  </a:lnTo>
                  <a:lnTo>
                    <a:pt x="61912" y="329730"/>
                  </a:lnTo>
                  <a:lnTo>
                    <a:pt x="92951" y="291757"/>
                  </a:lnTo>
                  <a:lnTo>
                    <a:pt x="90335" y="350532"/>
                  </a:lnTo>
                  <a:lnTo>
                    <a:pt x="90970" y="351269"/>
                  </a:lnTo>
                  <a:lnTo>
                    <a:pt x="92849" y="351586"/>
                  </a:lnTo>
                  <a:lnTo>
                    <a:pt x="93726" y="350964"/>
                  </a:lnTo>
                  <a:lnTo>
                    <a:pt x="115227" y="262864"/>
                  </a:lnTo>
                  <a:lnTo>
                    <a:pt x="114744" y="261975"/>
                  </a:lnTo>
                  <a:lnTo>
                    <a:pt x="96812" y="254520"/>
                  </a:lnTo>
                  <a:lnTo>
                    <a:pt x="95808" y="254876"/>
                  </a:lnTo>
                  <a:lnTo>
                    <a:pt x="64528" y="313867"/>
                  </a:lnTo>
                  <a:lnTo>
                    <a:pt x="71234" y="282219"/>
                  </a:lnTo>
                  <a:lnTo>
                    <a:pt x="79794" y="251447"/>
                  </a:lnTo>
                  <a:lnTo>
                    <a:pt x="90157" y="221678"/>
                  </a:lnTo>
                  <a:lnTo>
                    <a:pt x="102285" y="193078"/>
                  </a:lnTo>
                  <a:lnTo>
                    <a:pt x="143179" y="166839"/>
                  </a:lnTo>
                  <a:lnTo>
                    <a:pt x="122618" y="221602"/>
                  </a:lnTo>
                  <a:lnTo>
                    <a:pt x="122618" y="222288"/>
                  </a:lnTo>
                  <a:lnTo>
                    <a:pt x="122999" y="222910"/>
                  </a:lnTo>
                  <a:lnTo>
                    <a:pt x="124498" y="223647"/>
                  </a:lnTo>
                  <a:lnTo>
                    <a:pt x="125488" y="223380"/>
                  </a:lnTo>
                  <a:lnTo>
                    <a:pt x="173266" y="146304"/>
                  </a:lnTo>
                  <a:lnTo>
                    <a:pt x="173101" y="145249"/>
                  </a:lnTo>
                  <a:lnTo>
                    <a:pt x="158343" y="132626"/>
                  </a:lnTo>
                  <a:lnTo>
                    <a:pt x="157314" y="132676"/>
                  </a:lnTo>
                  <a:lnTo>
                    <a:pt x="108902" y="179362"/>
                  </a:lnTo>
                  <a:lnTo>
                    <a:pt x="120815" y="157429"/>
                  </a:lnTo>
                  <a:lnTo>
                    <a:pt x="133794" y="136486"/>
                  </a:lnTo>
                  <a:lnTo>
                    <a:pt x="147853" y="116636"/>
                  </a:lnTo>
                  <a:lnTo>
                    <a:pt x="162941" y="97942"/>
                  </a:lnTo>
                  <a:lnTo>
                    <a:pt x="230847" y="39624"/>
                  </a:lnTo>
                  <a:lnTo>
                    <a:pt x="230911" y="39103"/>
                  </a:lnTo>
                  <a:lnTo>
                    <a:pt x="230327" y="38328"/>
                  </a:lnTo>
                  <a:lnTo>
                    <a:pt x="229806" y="38227"/>
                  </a:lnTo>
                  <a:lnTo>
                    <a:pt x="194081" y="58559"/>
                  </a:lnTo>
                  <a:lnTo>
                    <a:pt x="238823" y="1193"/>
                  </a:lnTo>
                  <a:close/>
                </a:path>
                <a:path w="738504" h="762635" extrusionOk="0">
                  <a:moveTo>
                    <a:pt x="738251" y="350418"/>
                  </a:moveTo>
                  <a:lnTo>
                    <a:pt x="738136" y="341795"/>
                  </a:lnTo>
                  <a:lnTo>
                    <a:pt x="729754" y="343204"/>
                  </a:lnTo>
                  <a:lnTo>
                    <a:pt x="721652" y="346341"/>
                  </a:lnTo>
                  <a:lnTo>
                    <a:pt x="714095" y="351155"/>
                  </a:lnTo>
                  <a:lnTo>
                    <a:pt x="707402" y="357593"/>
                  </a:lnTo>
                  <a:lnTo>
                    <a:pt x="707351" y="354291"/>
                  </a:lnTo>
                  <a:lnTo>
                    <a:pt x="705840" y="344957"/>
                  </a:lnTo>
                  <a:lnTo>
                    <a:pt x="703287" y="337820"/>
                  </a:lnTo>
                  <a:lnTo>
                    <a:pt x="699693" y="331381"/>
                  </a:lnTo>
                  <a:lnTo>
                    <a:pt x="695159" y="325755"/>
                  </a:lnTo>
                  <a:lnTo>
                    <a:pt x="698665" y="323570"/>
                  </a:lnTo>
                  <a:lnTo>
                    <a:pt x="700595" y="319341"/>
                  </a:lnTo>
                  <a:lnTo>
                    <a:pt x="699122" y="311632"/>
                  </a:lnTo>
                  <a:lnTo>
                    <a:pt x="696836" y="308940"/>
                  </a:lnTo>
                  <a:lnTo>
                    <a:pt x="693851" y="307619"/>
                  </a:lnTo>
                  <a:lnTo>
                    <a:pt x="694601" y="306793"/>
                  </a:lnTo>
                  <a:lnTo>
                    <a:pt x="695718" y="304888"/>
                  </a:lnTo>
                  <a:lnTo>
                    <a:pt x="698055" y="307060"/>
                  </a:lnTo>
                  <a:lnTo>
                    <a:pt x="701370" y="308089"/>
                  </a:lnTo>
                  <a:lnTo>
                    <a:pt x="710349" y="306336"/>
                  </a:lnTo>
                  <a:lnTo>
                    <a:pt x="714019" y="300913"/>
                  </a:lnTo>
                  <a:lnTo>
                    <a:pt x="711822" y="289737"/>
                  </a:lnTo>
                  <a:lnTo>
                    <a:pt x="706399" y="286029"/>
                  </a:lnTo>
                  <a:lnTo>
                    <a:pt x="697445" y="287820"/>
                  </a:lnTo>
                  <a:lnTo>
                    <a:pt x="694804" y="289991"/>
                  </a:lnTo>
                  <a:lnTo>
                    <a:pt x="693445" y="292836"/>
                  </a:lnTo>
                  <a:lnTo>
                    <a:pt x="692632" y="292138"/>
                  </a:lnTo>
                  <a:lnTo>
                    <a:pt x="690791" y="291058"/>
                  </a:lnTo>
                  <a:lnTo>
                    <a:pt x="692975" y="288721"/>
                  </a:lnTo>
                  <a:lnTo>
                    <a:pt x="694055" y="285419"/>
                  </a:lnTo>
                  <a:lnTo>
                    <a:pt x="692518" y="277507"/>
                  </a:lnTo>
                  <a:lnTo>
                    <a:pt x="688771" y="274256"/>
                  </a:lnTo>
                  <a:lnTo>
                    <a:pt x="684390" y="273735"/>
                  </a:lnTo>
                  <a:lnTo>
                    <a:pt x="691388" y="270217"/>
                  </a:lnTo>
                  <a:lnTo>
                    <a:pt x="712711" y="234327"/>
                  </a:lnTo>
                  <a:lnTo>
                    <a:pt x="712393" y="225513"/>
                  </a:lnTo>
                  <a:lnTo>
                    <a:pt x="710349" y="217131"/>
                  </a:lnTo>
                  <a:lnTo>
                    <a:pt x="702500" y="220370"/>
                  </a:lnTo>
                  <a:lnTo>
                    <a:pt x="695286" y="225221"/>
                  </a:lnTo>
                  <a:lnTo>
                    <a:pt x="688987" y="231584"/>
                  </a:lnTo>
                  <a:lnTo>
                    <a:pt x="683882" y="239356"/>
                  </a:lnTo>
                  <a:lnTo>
                    <a:pt x="683145" y="236169"/>
                  </a:lnTo>
                  <a:lnTo>
                    <a:pt x="679323" y="226974"/>
                  </a:lnTo>
                  <a:lnTo>
                    <a:pt x="674890" y="220256"/>
                  </a:lnTo>
                  <a:lnTo>
                    <a:pt x="669493" y="214591"/>
                  </a:lnTo>
                  <a:lnTo>
                    <a:pt x="663321" y="210070"/>
                  </a:lnTo>
                  <a:lnTo>
                    <a:pt x="666775" y="207098"/>
                  </a:lnTo>
                  <a:lnTo>
                    <a:pt x="667994" y="202145"/>
                  </a:lnTo>
                  <a:lnTo>
                    <a:pt x="664489" y="194665"/>
                  </a:lnTo>
                  <a:lnTo>
                    <a:pt x="661593" y="192582"/>
                  </a:lnTo>
                  <a:lnTo>
                    <a:pt x="658393" y="192024"/>
                  </a:lnTo>
                  <a:lnTo>
                    <a:pt x="658952" y="191071"/>
                  </a:lnTo>
                  <a:lnTo>
                    <a:pt x="659561" y="188937"/>
                  </a:lnTo>
                  <a:lnTo>
                    <a:pt x="662355" y="190449"/>
                  </a:lnTo>
                  <a:lnTo>
                    <a:pt x="665810" y="190665"/>
                  </a:lnTo>
                  <a:lnTo>
                    <a:pt x="674039" y="186791"/>
                  </a:lnTo>
                  <a:lnTo>
                    <a:pt x="676275" y="180644"/>
                  </a:lnTo>
                  <a:lnTo>
                    <a:pt x="671449" y="170281"/>
                  </a:lnTo>
                  <a:lnTo>
                    <a:pt x="665264" y="168059"/>
                  </a:lnTo>
                  <a:lnTo>
                    <a:pt x="657034" y="171970"/>
                  </a:lnTo>
                  <a:lnTo>
                    <a:pt x="654989" y="174701"/>
                  </a:lnTo>
                  <a:lnTo>
                    <a:pt x="654329" y="177812"/>
                  </a:lnTo>
                  <a:lnTo>
                    <a:pt x="653415" y="177304"/>
                  </a:lnTo>
                  <a:lnTo>
                    <a:pt x="651332" y="176745"/>
                  </a:lnTo>
                  <a:lnTo>
                    <a:pt x="652907" y="173951"/>
                  </a:lnTo>
                  <a:lnTo>
                    <a:pt x="653110" y="170510"/>
                  </a:lnTo>
                  <a:lnTo>
                    <a:pt x="649465" y="162687"/>
                  </a:lnTo>
                  <a:lnTo>
                    <a:pt x="644220" y="160439"/>
                  </a:lnTo>
                  <a:lnTo>
                    <a:pt x="639406" y="161823"/>
                  </a:lnTo>
                  <a:lnTo>
                    <a:pt x="645833" y="156425"/>
                  </a:lnTo>
                  <a:lnTo>
                    <a:pt x="651192" y="149733"/>
                  </a:lnTo>
                  <a:lnTo>
                    <a:pt x="655269" y="141909"/>
                  </a:lnTo>
                  <a:lnTo>
                    <a:pt x="657834" y="133134"/>
                  </a:lnTo>
                  <a:lnTo>
                    <a:pt x="658634" y="123723"/>
                  </a:lnTo>
                  <a:lnTo>
                    <a:pt x="657567" y="114693"/>
                  </a:lnTo>
                  <a:lnTo>
                    <a:pt x="654812" y="106311"/>
                  </a:lnTo>
                  <a:lnTo>
                    <a:pt x="650532" y="98831"/>
                  </a:lnTo>
                  <a:lnTo>
                    <a:pt x="643877" y="104140"/>
                  </a:lnTo>
                  <a:lnTo>
                    <a:pt x="638302" y="110807"/>
                  </a:lnTo>
                  <a:lnTo>
                    <a:pt x="634047" y="118656"/>
                  </a:lnTo>
                  <a:lnTo>
                    <a:pt x="631329" y="127520"/>
                  </a:lnTo>
                  <a:lnTo>
                    <a:pt x="629704" y="124739"/>
                  </a:lnTo>
                  <a:lnTo>
                    <a:pt x="623531" y="117005"/>
                  </a:lnTo>
                  <a:lnTo>
                    <a:pt x="617499" y="111836"/>
                  </a:lnTo>
                  <a:lnTo>
                    <a:pt x="610844" y="107911"/>
                  </a:lnTo>
                  <a:lnTo>
                    <a:pt x="603758" y="105244"/>
                  </a:lnTo>
                  <a:lnTo>
                    <a:pt x="606145" y="101473"/>
                  </a:lnTo>
                  <a:lnTo>
                    <a:pt x="605828" y="96405"/>
                  </a:lnTo>
                  <a:lnTo>
                    <a:pt x="600341" y="90309"/>
                  </a:lnTo>
                  <a:lnTo>
                    <a:pt x="597001" y="89141"/>
                  </a:lnTo>
                  <a:lnTo>
                    <a:pt x="593788" y="89496"/>
                  </a:lnTo>
                  <a:lnTo>
                    <a:pt x="594055" y="88430"/>
                  </a:lnTo>
                  <a:lnTo>
                    <a:pt x="594004" y="86194"/>
                  </a:lnTo>
                  <a:lnTo>
                    <a:pt x="597090" y="86842"/>
                  </a:lnTo>
                  <a:lnTo>
                    <a:pt x="600506" y="86093"/>
                  </a:lnTo>
                  <a:lnTo>
                    <a:pt x="607301" y="80010"/>
                  </a:lnTo>
                  <a:lnTo>
                    <a:pt x="607669" y="73444"/>
                  </a:lnTo>
                  <a:lnTo>
                    <a:pt x="600049" y="64960"/>
                  </a:lnTo>
                  <a:lnTo>
                    <a:pt x="593547" y="64566"/>
                  </a:lnTo>
                  <a:lnTo>
                    <a:pt x="586740" y="70650"/>
                  </a:lnTo>
                  <a:lnTo>
                    <a:pt x="585571" y="73888"/>
                  </a:lnTo>
                  <a:lnTo>
                    <a:pt x="585876" y="77050"/>
                  </a:lnTo>
                  <a:lnTo>
                    <a:pt x="584809" y="76847"/>
                  </a:lnTo>
                  <a:lnTo>
                    <a:pt x="582676" y="76898"/>
                  </a:lnTo>
                  <a:lnTo>
                    <a:pt x="583336" y="73761"/>
                  </a:lnTo>
                  <a:lnTo>
                    <a:pt x="582574" y="70345"/>
                  </a:lnTo>
                  <a:lnTo>
                    <a:pt x="577189" y="64363"/>
                  </a:lnTo>
                  <a:lnTo>
                    <a:pt x="572312" y="63449"/>
                  </a:lnTo>
                  <a:lnTo>
                    <a:pt x="568299" y="65265"/>
                  </a:lnTo>
                  <a:lnTo>
                    <a:pt x="571855" y="58521"/>
                  </a:lnTo>
                  <a:lnTo>
                    <a:pt x="574243" y="51104"/>
                  </a:lnTo>
                  <a:lnTo>
                    <a:pt x="575310" y="43180"/>
                  </a:lnTo>
                  <a:lnTo>
                    <a:pt x="574954" y="34886"/>
                  </a:lnTo>
                  <a:lnTo>
                    <a:pt x="572757" y="25717"/>
                  </a:lnTo>
                  <a:lnTo>
                    <a:pt x="568934" y="17475"/>
                  </a:lnTo>
                  <a:lnTo>
                    <a:pt x="563702" y="10388"/>
                  </a:lnTo>
                  <a:lnTo>
                    <a:pt x="557288" y="4622"/>
                  </a:lnTo>
                  <a:lnTo>
                    <a:pt x="552627" y="11747"/>
                  </a:lnTo>
                  <a:lnTo>
                    <a:pt x="549414" y="19824"/>
                  </a:lnTo>
                  <a:lnTo>
                    <a:pt x="547814" y="28625"/>
                  </a:lnTo>
                  <a:lnTo>
                    <a:pt x="547992" y="37896"/>
                  </a:lnTo>
                  <a:lnTo>
                    <a:pt x="544283" y="34696"/>
                  </a:lnTo>
                  <a:lnTo>
                    <a:pt x="536232" y="29756"/>
                  </a:lnTo>
                  <a:lnTo>
                    <a:pt x="527697" y="26631"/>
                  </a:lnTo>
                  <a:lnTo>
                    <a:pt x="518972" y="25336"/>
                  </a:lnTo>
                  <a:lnTo>
                    <a:pt x="510349" y="25806"/>
                  </a:lnTo>
                  <a:lnTo>
                    <a:pt x="531837" y="59016"/>
                  </a:lnTo>
                  <a:lnTo>
                    <a:pt x="522770" y="61239"/>
                  </a:lnTo>
                  <a:lnTo>
                    <a:pt x="514642" y="65049"/>
                  </a:lnTo>
                  <a:lnTo>
                    <a:pt x="507657" y="70243"/>
                  </a:lnTo>
                  <a:lnTo>
                    <a:pt x="501980" y="76593"/>
                  </a:lnTo>
                  <a:lnTo>
                    <a:pt x="509193" y="81318"/>
                  </a:lnTo>
                  <a:lnTo>
                    <a:pt x="517410" y="84543"/>
                  </a:lnTo>
                  <a:lnTo>
                    <a:pt x="526376" y="86093"/>
                  </a:lnTo>
                  <a:lnTo>
                    <a:pt x="535851" y="85775"/>
                  </a:lnTo>
                  <a:lnTo>
                    <a:pt x="543572" y="84086"/>
                  </a:lnTo>
                  <a:lnTo>
                    <a:pt x="550659" y="81216"/>
                  </a:lnTo>
                  <a:lnTo>
                    <a:pt x="556996" y="77304"/>
                  </a:lnTo>
                  <a:lnTo>
                    <a:pt x="562457" y="72491"/>
                  </a:lnTo>
                  <a:lnTo>
                    <a:pt x="561797" y="75628"/>
                  </a:lnTo>
                  <a:lnTo>
                    <a:pt x="562571" y="78994"/>
                  </a:lnTo>
                  <a:lnTo>
                    <a:pt x="567143" y="84112"/>
                  </a:lnTo>
                  <a:lnTo>
                    <a:pt x="570445" y="85280"/>
                  </a:lnTo>
                  <a:lnTo>
                    <a:pt x="573633" y="84975"/>
                  </a:lnTo>
                  <a:lnTo>
                    <a:pt x="573379" y="86093"/>
                  </a:lnTo>
                  <a:lnTo>
                    <a:pt x="573430" y="88328"/>
                  </a:lnTo>
                  <a:lnTo>
                    <a:pt x="570280" y="87630"/>
                  </a:lnTo>
                  <a:lnTo>
                    <a:pt x="566826" y="88379"/>
                  </a:lnTo>
                  <a:lnTo>
                    <a:pt x="559981" y="94513"/>
                  </a:lnTo>
                  <a:lnTo>
                    <a:pt x="559625" y="101066"/>
                  </a:lnTo>
                  <a:lnTo>
                    <a:pt x="567232" y="109562"/>
                  </a:lnTo>
                  <a:lnTo>
                    <a:pt x="573735" y="109956"/>
                  </a:lnTo>
                  <a:lnTo>
                    <a:pt x="580644" y="103809"/>
                  </a:lnTo>
                  <a:lnTo>
                    <a:pt x="581761" y="100457"/>
                  </a:lnTo>
                  <a:lnTo>
                    <a:pt x="581406" y="97256"/>
                  </a:lnTo>
                  <a:lnTo>
                    <a:pt x="582574" y="97523"/>
                  </a:lnTo>
                  <a:lnTo>
                    <a:pt x="584911" y="97421"/>
                  </a:lnTo>
                  <a:lnTo>
                    <a:pt x="584149" y="100622"/>
                  </a:lnTo>
                  <a:lnTo>
                    <a:pt x="584962" y="104076"/>
                  </a:lnTo>
                  <a:lnTo>
                    <a:pt x="590194" y="109905"/>
                  </a:lnTo>
                  <a:lnTo>
                    <a:pt x="594715" y="110934"/>
                  </a:lnTo>
                  <a:lnTo>
                    <a:pt x="598576" y="109512"/>
                  </a:lnTo>
                  <a:lnTo>
                    <a:pt x="598563" y="116903"/>
                  </a:lnTo>
                  <a:lnTo>
                    <a:pt x="599846" y="124358"/>
                  </a:lnTo>
                  <a:lnTo>
                    <a:pt x="602449" y="131686"/>
                  </a:lnTo>
                  <a:lnTo>
                    <a:pt x="606386" y="138709"/>
                  </a:lnTo>
                  <a:lnTo>
                    <a:pt x="609346" y="142570"/>
                  </a:lnTo>
                  <a:lnTo>
                    <a:pt x="600036" y="141833"/>
                  </a:lnTo>
                  <a:lnTo>
                    <a:pt x="591121" y="142913"/>
                  </a:lnTo>
                  <a:lnTo>
                    <a:pt x="582841" y="145669"/>
                  </a:lnTo>
                  <a:lnTo>
                    <a:pt x="575462" y="149936"/>
                  </a:lnTo>
                  <a:lnTo>
                    <a:pt x="580872" y="156692"/>
                  </a:lnTo>
                  <a:lnTo>
                    <a:pt x="587679" y="162318"/>
                  </a:lnTo>
                  <a:lnTo>
                    <a:pt x="595706" y="166585"/>
                  </a:lnTo>
                  <a:lnTo>
                    <a:pt x="604774" y="169227"/>
                  </a:lnTo>
                  <a:lnTo>
                    <a:pt x="612838" y="170053"/>
                  </a:lnTo>
                  <a:lnTo>
                    <a:pt x="620661" y="169494"/>
                  </a:lnTo>
                  <a:lnTo>
                    <a:pt x="628065" y="167640"/>
                  </a:lnTo>
                  <a:lnTo>
                    <a:pt x="634885" y="164604"/>
                  </a:lnTo>
                  <a:lnTo>
                    <a:pt x="631990" y="167601"/>
                  </a:lnTo>
                  <a:lnTo>
                    <a:pt x="631075" y="172173"/>
                  </a:lnTo>
                  <a:lnTo>
                    <a:pt x="634428" y="179285"/>
                  </a:lnTo>
                  <a:lnTo>
                    <a:pt x="637209" y="181317"/>
                  </a:lnTo>
                  <a:lnTo>
                    <a:pt x="640359" y="181914"/>
                  </a:lnTo>
                  <a:lnTo>
                    <a:pt x="639800" y="182892"/>
                  </a:lnTo>
                  <a:lnTo>
                    <a:pt x="639254" y="185127"/>
                  </a:lnTo>
                  <a:lnTo>
                    <a:pt x="636409" y="183515"/>
                  </a:lnTo>
                  <a:lnTo>
                    <a:pt x="632904" y="183248"/>
                  </a:lnTo>
                  <a:lnTo>
                    <a:pt x="624573" y="187147"/>
                  </a:lnTo>
                  <a:lnTo>
                    <a:pt x="622338" y="193344"/>
                  </a:lnTo>
                  <a:lnTo>
                    <a:pt x="627214" y="203657"/>
                  </a:lnTo>
                  <a:lnTo>
                    <a:pt x="633349" y="205892"/>
                  </a:lnTo>
                  <a:lnTo>
                    <a:pt x="641692" y="201980"/>
                  </a:lnTo>
                  <a:lnTo>
                    <a:pt x="643712" y="199085"/>
                  </a:lnTo>
                  <a:lnTo>
                    <a:pt x="644334" y="195884"/>
                  </a:lnTo>
                  <a:lnTo>
                    <a:pt x="645337" y="196507"/>
                  </a:lnTo>
                  <a:lnTo>
                    <a:pt x="647623" y="197104"/>
                  </a:lnTo>
                  <a:lnTo>
                    <a:pt x="646010" y="199910"/>
                  </a:lnTo>
                  <a:lnTo>
                    <a:pt x="645756" y="203454"/>
                  </a:lnTo>
                  <a:lnTo>
                    <a:pt x="649147" y="210667"/>
                  </a:lnTo>
                  <a:lnTo>
                    <a:pt x="653364" y="212953"/>
                  </a:lnTo>
                  <a:lnTo>
                    <a:pt x="657644" y="212496"/>
                  </a:lnTo>
                  <a:lnTo>
                    <a:pt x="655485" y="219697"/>
                  </a:lnTo>
                  <a:lnTo>
                    <a:pt x="654583" y="227317"/>
                  </a:lnTo>
                  <a:lnTo>
                    <a:pt x="655015" y="235178"/>
                  </a:lnTo>
                  <a:lnTo>
                    <a:pt x="656869" y="243128"/>
                  </a:lnTo>
                  <a:lnTo>
                    <a:pt x="658660" y="247637"/>
                  </a:lnTo>
                  <a:lnTo>
                    <a:pt x="649922" y="244335"/>
                  </a:lnTo>
                  <a:lnTo>
                    <a:pt x="641045" y="242912"/>
                  </a:lnTo>
                  <a:lnTo>
                    <a:pt x="632320" y="243268"/>
                  </a:lnTo>
                  <a:lnTo>
                    <a:pt x="624027" y="245300"/>
                  </a:lnTo>
                  <a:lnTo>
                    <a:pt x="654265" y="275018"/>
                  </a:lnTo>
                  <a:lnTo>
                    <a:pt x="669391" y="276948"/>
                  </a:lnTo>
                  <a:lnTo>
                    <a:pt x="676719" y="275971"/>
                  </a:lnTo>
                  <a:lnTo>
                    <a:pt x="673836" y="278320"/>
                  </a:lnTo>
                  <a:lnTo>
                    <a:pt x="672350" y="282079"/>
                  </a:lnTo>
                  <a:lnTo>
                    <a:pt x="673735" y="289331"/>
                  </a:lnTo>
                  <a:lnTo>
                    <a:pt x="675970" y="292023"/>
                  </a:lnTo>
                  <a:lnTo>
                    <a:pt x="678865" y="293344"/>
                  </a:lnTo>
                  <a:lnTo>
                    <a:pt x="678103" y="294208"/>
                  </a:lnTo>
                  <a:lnTo>
                    <a:pt x="676986" y="296202"/>
                  </a:lnTo>
                  <a:lnTo>
                    <a:pt x="674649" y="293954"/>
                  </a:lnTo>
                  <a:lnTo>
                    <a:pt x="671296" y="292836"/>
                  </a:lnTo>
                  <a:lnTo>
                    <a:pt x="662254" y="294576"/>
                  </a:lnTo>
                  <a:lnTo>
                    <a:pt x="658596" y="300012"/>
                  </a:lnTo>
                  <a:lnTo>
                    <a:pt x="660793" y="311213"/>
                  </a:lnTo>
                  <a:lnTo>
                    <a:pt x="666165" y="314883"/>
                  </a:lnTo>
                  <a:lnTo>
                    <a:pt x="675208" y="313156"/>
                  </a:lnTo>
                  <a:lnTo>
                    <a:pt x="677951" y="310870"/>
                  </a:lnTo>
                  <a:lnTo>
                    <a:pt x="679272" y="307911"/>
                  </a:lnTo>
                  <a:lnTo>
                    <a:pt x="680135" y="308737"/>
                  </a:lnTo>
                  <a:lnTo>
                    <a:pt x="682155" y="309854"/>
                  </a:lnTo>
                  <a:lnTo>
                    <a:pt x="679919" y="312191"/>
                  </a:lnTo>
                  <a:lnTo>
                    <a:pt x="678802" y="315531"/>
                  </a:lnTo>
                  <a:lnTo>
                    <a:pt x="680237" y="322961"/>
                  </a:lnTo>
                  <a:lnTo>
                    <a:pt x="683171" y="325958"/>
                  </a:lnTo>
                  <a:lnTo>
                    <a:pt x="686790" y="326961"/>
                  </a:lnTo>
                  <a:lnTo>
                    <a:pt x="683526" y="333273"/>
                  </a:lnTo>
                  <a:lnTo>
                    <a:pt x="681278" y="340169"/>
                  </a:lnTo>
                  <a:lnTo>
                    <a:pt x="680148" y="347522"/>
                  </a:lnTo>
                  <a:lnTo>
                    <a:pt x="680237" y="355219"/>
                  </a:lnTo>
                  <a:lnTo>
                    <a:pt x="680897" y="360019"/>
                  </a:lnTo>
                  <a:lnTo>
                    <a:pt x="673125" y="354863"/>
                  </a:lnTo>
                  <a:lnTo>
                    <a:pt x="664794" y="351485"/>
                  </a:lnTo>
                  <a:lnTo>
                    <a:pt x="656221" y="349872"/>
                  </a:lnTo>
                  <a:lnTo>
                    <a:pt x="647687" y="350024"/>
                  </a:lnTo>
                  <a:lnTo>
                    <a:pt x="670737" y="385838"/>
                  </a:lnTo>
                  <a:lnTo>
                    <a:pt x="693077" y="391668"/>
                  </a:lnTo>
                  <a:lnTo>
                    <a:pt x="689076" y="393026"/>
                  </a:lnTo>
                  <a:lnTo>
                    <a:pt x="686231" y="396735"/>
                  </a:lnTo>
                  <a:lnTo>
                    <a:pt x="686015" y="404660"/>
                  </a:lnTo>
                  <a:lnTo>
                    <a:pt x="687641" y="407708"/>
                  </a:lnTo>
                  <a:lnTo>
                    <a:pt x="690194" y="409663"/>
                  </a:lnTo>
                  <a:lnTo>
                    <a:pt x="689216" y="410298"/>
                  </a:lnTo>
                  <a:lnTo>
                    <a:pt x="687755" y="412026"/>
                  </a:lnTo>
                  <a:lnTo>
                    <a:pt x="685914" y="409333"/>
                  </a:lnTo>
                  <a:lnTo>
                    <a:pt x="682879" y="407555"/>
                  </a:lnTo>
                  <a:lnTo>
                    <a:pt x="673684" y="407365"/>
                  </a:lnTo>
                  <a:lnTo>
                    <a:pt x="668959" y="411886"/>
                  </a:lnTo>
                  <a:lnTo>
                    <a:pt x="668705" y="423291"/>
                  </a:lnTo>
                  <a:lnTo>
                    <a:pt x="673227" y="428040"/>
                  </a:lnTo>
                  <a:lnTo>
                    <a:pt x="682421" y="428231"/>
                  </a:lnTo>
                  <a:lnTo>
                    <a:pt x="685571" y="426554"/>
                  </a:lnTo>
                  <a:lnTo>
                    <a:pt x="687489" y="423964"/>
                  </a:lnTo>
                  <a:lnTo>
                    <a:pt x="688149" y="424916"/>
                  </a:lnTo>
                  <a:lnTo>
                    <a:pt x="689940" y="426516"/>
                  </a:lnTo>
                  <a:lnTo>
                    <a:pt x="687247" y="428282"/>
                  </a:lnTo>
                  <a:lnTo>
                    <a:pt x="685406" y="431330"/>
                  </a:lnTo>
                  <a:lnTo>
                    <a:pt x="685266" y="438912"/>
                  </a:lnTo>
                  <a:lnTo>
                    <a:pt x="687489" y="442455"/>
                  </a:lnTo>
                  <a:lnTo>
                    <a:pt x="690841" y="444246"/>
                  </a:lnTo>
                  <a:lnTo>
                    <a:pt x="686066" y="449668"/>
                  </a:lnTo>
                  <a:lnTo>
                    <a:pt x="682193" y="455955"/>
                  </a:lnTo>
                  <a:lnTo>
                    <a:pt x="679335" y="463016"/>
                  </a:lnTo>
                  <a:lnTo>
                    <a:pt x="677646" y="470700"/>
                  </a:lnTo>
                  <a:lnTo>
                    <a:pt x="677240" y="475526"/>
                  </a:lnTo>
                  <a:lnTo>
                    <a:pt x="670814" y="468769"/>
                  </a:lnTo>
                  <a:lnTo>
                    <a:pt x="663448" y="463600"/>
                  </a:lnTo>
                  <a:lnTo>
                    <a:pt x="655459" y="460108"/>
                  </a:lnTo>
                  <a:lnTo>
                    <a:pt x="647115" y="458343"/>
                  </a:lnTo>
                  <a:lnTo>
                    <a:pt x="646595" y="466966"/>
                  </a:lnTo>
                  <a:lnTo>
                    <a:pt x="668096" y="503402"/>
                  </a:lnTo>
                  <a:lnTo>
                    <a:pt x="682574" y="509193"/>
                  </a:lnTo>
                  <a:lnTo>
                    <a:pt x="678205" y="509435"/>
                  </a:lnTo>
                  <a:lnTo>
                    <a:pt x="674293" y="512445"/>
                  </a:lnTo>
                  <a:lnTo>
                    <a:pt x="672261" y="520204"/>
                  </a:lnTo>
                  <a:lnTo>
                    <a:pt x="673074" y="523544"/>
                  </a:lnTo>
                  <a:lnTo>
                    <a:pt x="675106" y="526059"/>
                  </a:lnTo>
                  <a:lnTo>
                    <a:pt x="674039" y="526453"/>
                  </a:lnTo>
                  <a:lnTo>
                    <a:pt x="672211" y="527773"/>
                  </a:lnTo>
                  <a:lnTo>
                    <a:pt x="671042" y="524713"/>
                  </a:lnTo>
                  <a:lnTo>
                    <a:pt x="668553" y="522300"/>
                  </a:lnTo>
                  <a:lnTo>
                    <a:pt x="659676" y="519899"/>
                  </a:lnTo>
                  <a:lnTo>
                    <a:pt x="653973" y="523201"/>
                  </a:lnTo>
                  <a:lnTo>
                    <a:pt x="651040" y="534276"/>
                  </a:lnTo>
                  <a:lnTo>
                    <a:pt x="654329" y="539915"/>
                  </a:lnTo>
                  <a:lnTo>
                    <a:pt x="663219" y="542315"/>
                  </a:lnTo>
                  <a:lnTo>
                    <a:pt x="666673" y="541362"/>
                  </a:lnTo>
                  <a:lnTo>
                    <a:pt x="669163" y="539292"/>
                  </a:lnTo>
                  <a:lnTo>
                    <a:pt x="669582" y="540410"/>
                  </a:lnTo>
                  <a:lnTo>
                    <a:pt x="670890" y="542366"/>
                  </a:lnTo>
                  <a:lnTo>
                    <a:pt x="667893" y="543471"/>
                  </a:lnTo>
                  <a:lnTo>
                    <a:pt x="665403" y="545998"/>
                  </a:lnTo>
                  <a:lnTo>
                    <a:pt x="663371" y="553631"/>
                  </a:lnTo>
                  <a:lnTo>
                    <a:pt x="665048" y="557949"/>
                  </a:lnTo>
                  <a:lnTo>
                    <a:pt x="668350" y="560362"/>
                  </a:lnTo>
                  <a:lnTo>
                    <a:pt x="662241" y="564527"/>
                  </a:lnTo>
                  <a:lnTo>
                    <a:pt x="656805" y="569772"/>
                  </a:lnTo>
                  <a:lnTo>
                    <a:pt x="652221" y="576033"/>
                  </a:lnTo>
                  <a:lnTo>
                    <a:pt x="648639" y="583222"/>
                  </a:lnTo>
                  <a:lnTo>
                    <a:pt x="647077" y="587806"/>
                  </a:lnTo>
                  <a:lnTo>
                    <a:pt x="642454" y="579704"/>
                  </a:lnTo>
                  <a:lnTo>
                    <a:pt x="636562" y="572960"/>
                  </a:lnTo>
                  <a:lnTo>
                    <a:pt x="629627" y="567664"/>
                  </a:lnTo>
                  <a:lnTo>
                    <a:pt x="621931" y="563930"/>
                  </a:lnTo>
                  <a:lnTo>
                    <a:pt x="619391" y="572173"/>
                  </a:lnTo>
                  <a:lnTo>
                    <a:pt x="618553" y="580961"/>
                  </a:lnTo>
                  <a:lnTo>
                    <a:pt x="619531" y="590016"/>
                  </a:lnTo>
                  <a:lnTo>
                    <a:pt x="643369" y="621436"/>
                  </a:lnTo>
                  <a:lnTo>
                    <a:pt x="639406" y="620991"/>
                  </a:lnTo>
                  <a:lnTo>
                    <a:pt x="635482" y="622960"/>
                  </a:lnTo>
                  <a:lnTo>
                    <a:pt x="631685" y="629551"/>
                  </a:lnTo>
                  <a:lnTo>
                    <a:pt x="631634" y="632993"/>
                  </a:lnTo>
                  <a:lnTo>
                    <a:pt x="632955" y="635952"/>
                  </a:lnTo>
                  <a:lnTo>
                    <a:pt x="631837" y="636054"/>
                  </a:lnTo>
                  <a:lnTo>
                    <a:pt x="629704" y="636854"/>
                  </a:lnTo>
                  <a:lnTo>
                    <a:pt x="629399" y="633603"/>
                  </a:lnTo>
                  <a:lnTo>
                    <a:pt x="627570" y="630605"/>
                  </a:lnTo>
                  <a:lnTo>
                    <a:pt x="619594" y="626033"/>
                  </a:lnTo>
                  <a:lnTo>
                    <a:pt x="613257" y="627773"/>
                  </a:lnTo>
                  <a:lnTo>
                    <a:pt x="607618" y="637679"/>
                  </a:lnTo>
                  <a:lnTo>
                    <a:pt x="609295" y="643978"/>
                  </a:lnTo>
                  <a:lnTo>
                    <a:pt x="617308" y="648550"/>
                  </a:lnTo>
                  <a:lnTo>
                    <a:pt x="620814" y="648589"/>
                  </a:lnTo>
                  <a:lnTo>
                    <a:pt x="623760" y="647230"/>
                  </a:lnTo>
                  <a:lnTo>
                    <a:pt x="623925" y="648385"/>
                  </a:lnTo>
                  <a:lnTo>
                    <a:pt x="624725" y="650633"/>
                  </a:lnTo>
                  <a:lnTo>
                    <a:pt x="621474" y="650913"/>
                  </a:lnTo>
                  <a:lnTo>
                    <a:pt x="618439" y="652716"/>
                  </a:lnTo>
                  <a:lnTo>
                    <a:pt x="614781" y="659155"/>
                  </a:lnTo>
                  <a:lnTo>
                    <a:pt x="614972" y="663219"/>
                  </a:lnTo>
                  <a:lnTo>
                    <a:pt x="616915" y="666305"/>
                  </a:lnTo>
                  <a:lnTo>
                    <a:pt x="610209" y="668667"/>
                  </a:lnTo>
                  <a:lnTo>
                    <a:pt x="603859" y="672172"/>
                  </a:lnTo>
                  <a:lnTo>
                    <a:pt x="598017" y="676783"/>
                  </a:lnTo>
                  <a:lnTo>
                    <a:pt x="592836" y="682459"/>
                  </a:lnTo>
                  <a:lnTo>
                    <a:pt x="590029" y="686460"/>
                  </a:lnTo>
                  <a:lnTo>
                    <a:pt x="587857" y="677392"/>
                  </a:lnTo>
                  <a:lnTo>
                    <a:pt x="584085" y="669251"/>
                  </a:lnTo>
                  <a:lnTo>
                    <a:pt x="578916" y="662203"/>
                  </a:lnTo>
                  <a:lnTo>
                    <a:pt x="572579" y="656450"/>
                  </a:lnTo>
                  <a:lnTo>
                    <a:pt x="567817" y="663689"/>
                  </a:lnTo>
                  <a:lnTo>
                    <a:pt x="564565" y="671906"/>
                  </a:lnTo>
                  <a:lnTo>
                    <a:pt x="562978" y="680859"/>
                  </a:lnTo>
                  <a:lnTo>
                    <a:pt x="563232" y="690308"/>
                  </a:lnTo>
                  <a:lnTo>
                    <a:pt x="565010" y="698500"/>
                  </a:lnTo>
                  <a:lnTo>
                    <a:pt x="568109" y="705967"/>
                  </a:lnTo>
                  <a:lnTo>
                    <a:pt x="572376" y="712558"/>
                  </a:lnTo>
                  <a:lnTo>
                    <a:pt x="577646" y="718159"/>
                  </a:lnTo>
                  <a:lnTo>
                    <a:pt x="573938" y="716381"/>
                  </a:lnTo>
                  <a:lnTo>
                    <a:pt x="569379" y="716876"/>
                  </a:lnTo>
                  <a:lnTo>
                    <a:pt x="566127" y="719836"/>
                  </a:lnTo>
                  <a:lnTo>
                    <a:pt x="563575" y="722134"/>
                  </a:lnTo>
                  <a:lnTo>
                    <a:pt x="562457" y="725436"/>
                  </a:lnTo>
                  <a:lnTo>
                    <a:pt x="562825" y="728637"/>
                  </a:lnTo>
                  <a:lnTo>
                    <a:pt x="561759" y="728357"/>
                  </a:lnTo>
                  <a:lnTo>
                    <a:pt x="559473" y="728484"/>
                  </a:lnTo>
                  <a:lnTo>
                    <a:pt x="560133" y="725335"/>
                  </a:lnTo>
                  <a:lnTo>
                    <a:pt x="559320" y="721868"/>
                  </a:lnTo>
                  <a:lnTo>
                    <a:pt x="553123" y="715111"/>
                  </a:lnTo>
                  <a:lnTo>
                    <a:pt x="546620" y="714806"/>
                  </a:lnTo>
                  <a:lnTo>
                    <a:pt x="538187" y="722477"/>
                  </a:lnTo>
                  <a:lnTo>
                    <a:pt x="537883" y="729043"/>
                  </a:lnTo>
                  <a:lnTo>
                    <a:pt x="544080" y="735812"/>
                  </a:lnTo>
                  <a:lnTo>
                    <a:pt x="547433" y="736942"/>
                  </a:lnTo>
                  <a:lnTo>
                    <a:pt x="550633" y="736536"/>
                  </a:lnTo>
                  <a:lnTo>
                    <a:pt x="550430" y="737717"/>
                  </a:lnTo>
                  <a:lnTo>
                    <a:pt x="550468" y="740067"/>
                  </a:lnTo>
                  <a:lnTo>
                    <a:pt x="547331" y="739343"/>
                  </a:lnTo>
                  <a:lnTo>
                    <a:pt x="543877" y="740143"/>
                  </a:lnTo>
                  <a:lnTo>
                    <a:pt x="537070" y="746353"/>
                  </a:lnTo>
                  <a:lnTo>
                    <a:pt x="536765" y="752906"/>
                  </a:lnTo>
                  <a:lnTo>
                    <a:pt x="544474" y="761326"/>
                  </a:lnTo>
                  <a:lnTo>
                    <a:pt x="551027" y="761644"/>
                  </a:lnTo>
                  <a:lnTo>
                    <a:pt x="557847" y="755434"/>
                  </a:lnTo>
                  <a:lnTo>
                    <a:pt x="558965" y="752068"/>
                  </a:lnTo>
                  <a:lnTo>
                    <a:pt x="558546" y="748817"/>
                  </a:lnTo>
                  <a:lnTo>
                    <a:pt x="559625" y="749084"/>
                  </a:lnTo>
                  <a:lnTo>
                    <a:pt x="561848" y="749033"/>
                  </a:lnTo>
                  <a:lnTo>
                    <a:pt x="561200" y="752132"/>
                  </a:lnTo>
                  <a:lnTo>
                    <a:pt x="562000" y="755484"/>
                  </a:lnTo>
                  <a:lnTo>
                    <a:pt x="568210" y="762254"/>
                  </a:lnTo>
                  <a:lnTo>
                    <a:pt x="574713" y="762546"/>
                  </a:lnTo>
                  <a:lnTo>
                    <a:pt x="583133" y="754824"/>
                  </a:lnTo>
                  <a:lnTo>
                    <a:pt x="583438" y="748284"/>
                  </a:lnTo>
                  <a:lnTo>
                    <a:pt x="577291" y="741578"/>
                  </a:lnTo>
                  <a:lnTo>
                    <a:pt x="574040" y="740473"/>
                  </a:lnTo>
                  <a:lnTo>
                    <a:pt x="570903" y="740752"/>
                  </a:lnTo>
                  <a:lnTo>
                    <a:pt x="571093" y="739736"/>
                  </a:lnTo>
                  <a:lnTo>
                    <a:pt x="571042" y="737603"/>
                  </a:lnTo>
                  <a:lnTo>
                    <a:pt x="574141" y="738238"/>
                  </a:lnTo>
                  <a:lnTo>
                    <a:pt x="577545" y="737412"/>
                  </a:lnTo>
                  <a:lnTo>
                    <a:pt x="583996" y="731494"/>
                  </a:lnTo>
                  <a:lnTo>
                    <a:pt x="584542" y="725614"/>
                  </a:lnTo>
                  <a:lnTo>
                    <a:pt x="581507" y="721410"/>
                  </a:lnTo>
                  <a:lnTo>
                    <a:pt x="588530" y="725690"/>
                  </a:lnTo>
                  <a:lnTo>
                    <a:pt x="596417" y="728586"/>
                  </a:lnTo>
                  <a:lnTo>
                    <a:pt x="604951" y="729957"/>
                  </a:lnTo>
                  <a:lnTo>
                    <a:pt x="613905" y="729691"/>
                  </a:lnTo>
                  <a:lnTo>
                    <a:pt x="623100" y="727557"/>
                  </a:lnTo>
                  <a:lnTo>
                    <a:pt x="631355" y="723773"/>
                  </a:lnTo>
                  <a:lnTo>
                    <a:pt x="638479" y="718553"/>
                  </a:lnTo>
                  <a:lnTo>
                    <a:pt x="644271" y="712165"/>
                  </a:lnTo>
                  <a:lnTo>
                    <a:pt x="637184" y="707466"/>
                  </a:lnTo>
                  <a:lnTo>
                    <a:pt x="629132" y="704227"/>
                  </a:lnTo>
                  <a:lnTo>
                    <a:pt x="620344" y="702589"/>
                  </a:lnTo>
                  <a:lnTo>
                    <a:pt x="611073" y="702729"/>
                  </a:lnTo>
                  <a:lnTo>
                    <a:pt x="613257" y="700328"/>
                  </a:lnTo>
                  <a:lnTo>
                    <a:pt x="618540" y="692404"/>
                  </a:lnTo>
                  <a:lnTo>
                    <a:pt x="621550" y="685444"/>
                  </a:lnTo>
                  <a:lnTo>
                    <a:pt x="623303" y="678281"/>
                  </a:lnTo>
                  <a:lnTo>
                    <a:pt x="623811" y="671080"/>
                  </a:lnTo>
                  <a:lnTo>
                    <a:pt x="628027" y="671804"/>
                  </a:lnTo>
                  <a:lnTo>
                    <a:pt x="632396" y="669912"/>
                  </a:lnTo>
                  <a:lnTo>
                    <a:pt x="636409" y="663016"/>
                  </a:lnTo>
                  <a:lnTo>
                    <a:pt x="636409" y="659434"/>
                  </a:lnTo>
                  <a:lnTo>
                    <a:pt x="635038" y="656501"/>
                  </a:lnTo>
                  <a:lnTo>
                    <a:pt x="636155" y="656399"/>
                  </a:lnTo>
                  <a:lnTo>
                    <a:pt x="638225" y="655688"/>
                  </a:lnTo>
                  <a:lnTo>
                    <a:pt x="638594" y="658850"/>
                  </a:lnTo>
                  <a:lnTo>
                    <a:pt x="640410" y="661797"/>
                  </a:lnTo>
                  <a:lnTo>
                    <a:pt x="648347" y="666305"/>
                  </a:lnTo>
                  <a:lnTo>
                    <a:pt x="654634" y="664578"/>
                  </a:lnTo>
                  <a:lnTo>
                    <a:pt x="660336" y="654672"/>
                  </a:lnTo>
                  <a:lnTo>
                    <a:pt x="658596" y="648335"/>
                  </a:lnTo>
                  <a:lnTo>
                    <a:pt x="650671" y="643801"/>
                  </a:lnTo>
                  <a:lnTo>
                    <a:pt x="647230" y="643737"/>
                  </a:lnTo>
                  <a:lnTo>
                    <a:pt x="644334" y="645033"/>
                  </a:lnTo>
                  <a:lnTo>
                    <a:pt x="644220" y="643978"/>
                  </a:lnTo>
                  <a:lnTo>
                    <a:pt x="643521" y="641985"/>
                  </a:lnTo>
                  <a:lnTo>
                    <a:pt x="646671" y="641629"/>
                  </a:lnTo>
                  <a:lnTo>
                    <a:pt x="649655" y="639813"/>
                  </a:lnTo>
                  <a:lnTo>
                    <a:pt x="653834" y="632548"/>
                  </a:lnTo>
                  <a:lnTo>
                    <a:pt x="652856" y="627202"/>
                  </a:lnTo>
                  <a:lnTo>
                    <a:pt x="649312" y="624052"/>
                  </a:lnTo>
                  <a:lnTo>
                    <a:pt x="657123" y="626008"/>
                  </a:lnTo>
                  <a:lnTo>
                    <a:pt x="697191" y="612101"/>
                  </a:lnTo>
                  <a:lnTo>
                    <a:pt x="706348" y="597344"/>
                  </a:lnTo>
                  <a:lnTo>
                    <a:pt x="698246" y="594829"/>
                  </a:lnTo>
                  <a:lnTo>
                    <a:pt x="689610" y="593979"/>
                  </a:lnTo>
                  <a:lnTo>
                    <a:pt x="680720" y="594868"/>
                  </a:lnTo>
                  <a:lnTo>
                    <a:pt x="671855" y="597611"/>
                  </a:lnTo>
                  <a:lnTo>
                    <a:pt x="673887" y="593128"/>
                  </a:lnTo>
                  <a:lnTo>
                    <a:pt x="676198" y="585254"/>
                  </a:lnTo>
                  <a:lnTo>
                    <a:pt x="677087" y="577380"/>
                  </a:lnTo>
                  <a:lnTo>
                    <a:pt x="676617" y="569683"/>
                  </a:lnTo>
                  <a:lnTo>
                    <a:pt x="674852" y="562356"/>
                  </a:lnTo>
                  <a:lnTo>
                    <a:pt x="679272" y="562203"/>
                  </a:lnTo>
                  <a:lnTo>
                    <a:pt x="683272" y="559206"/>
                  </a:lnTo>
                  <a:lnTo>
                    <a:pt x="685406" y="551345"/>
                  </a:lnTo>
                  <a:lnTo>
                    <a:pt x="684491" y="547865"/>
                  </a:lnTo>
                  <a:lnTo>
                    <a:pt x="682421" y="545401"/>
                  </a:lnTo>
                  <a:lnTo>
                    <a:pt x="683488" y="544995"/>
                  </a:lnTo>
                  <a:lnTo>
                    <a:pt x="685304" y="543775"/>
                  </a:lnTo>
                  <a:lnTo>
                    <a:pt x="686473" y="546709"/>
                  </a:lnTo>
                  <a:lnTo>
                    <a:pt x="688975" y="549097"/>
                  </a:lnTo>
                  <a:lnTo>
                    <a:pt x="697801" y="551446"/>
                  </a:lnTo>
                  <a:lnTo>
                    <a:pt x="703440" y="548144"/>
                  </a:lnTo>
                  <a:lnTo>
                    <a:pt x="706399" y="537108"/>
                  </a:lnTo>
                  <a:lnTo>
                    <a:pt x="703097" y="531482"/>
                  </a:lnTo>
                  <a:lnTo>
                    <a:pt x="694296" y="529145"/>
                  </a:lnTo>
                  <a:lnTo>
                    <a:pt x="690956" y="529958"/>
                  </a:lnTo>
                  <a:lnTo>
                    <a:pt x="688467" y="531952"/>
                  </a:lnTo>
                  <a:lnTo>
                    <a:pt x="687539" y="529983"/>
                  </a:lnTo>
                  <a:lnTo>
                    <a:pt x="686841" y="529209"/>
                  </a:lnTo>
                  <a:lnTo>
                    <a:pt x="689825" y="528015"/>
                  </a:lnTo>
                  <a:lnTo>
                    <a:pt x="692226" y="525500"/>
                  </a:lnTo>
                  <a:lnTo>
                    <a:pt x="694461" y="517144"/>
                  </a:lnTo>
                  <a:lnTo>
                    <a:pt x="691857" y="512038"/>
                  </a:lnTo>
                  <a:lnTo>
                    <a:pt x="687247" y="510044"/>
                  </a:lnTo>
                  <a:lnTo>
                    <a:pt x="695502" y="510235"/>
                  </a:lnTo>
                  <a:lnTo>
                    <a:pt x="731710" y="487083"/>
                  </a:lnTo>
                  <a:lnTo>
                    <a:pt x="737057" y="470585"/>
                  </a:lnTo>
                  <a:lnTo>
                    <a:pt x="728560" y="470077"/>
                  </a:lnTo>
                  <a:lnTo>
                    <a:pt x="719963" y="471297"/>
                  </a:lnTo>
                  <a:lnTo>
                    <a:pt x="711542" y="474268"/>
                  </a:lnTo>
                  <a:lnTo>
                    <a:pt x="703605" y="479044"/>
                  </a:lnTo>
                  <a:lnTo>
                    <a:pt x="704303" y="475856"/>
                  </a:lnTo>
                  <a:lnTo>
                    <a:pt x="704888" y="466305"/>
                  </a:lnTo>
                  <a:lnTo>
                    <a:pt x="703961" y="458698"/>
                  </a:lnTo>
                  <a:lnTo>
                    <a:pt x="701840" y="451535"/>
                  </a:lnTo>
                  <a:lnTo>
                    <a:pt x="698627" y="444982"/>
                  </a:lnTo>
                  <a:lnTo>
                    <a:pt x="702830" y="443788"/>
                  </a:lnTo>
                  <a:lnTo>
                    <a:pt x="705929" y="439928"/>
                  </a:lnTo>
                  <a:lnTo>
                    <a:pt x="706081" y="431800"/>
                  </a:lnTo>
                  <a:lnTo>
                    <a:pt x="704405" y="428675"/>
                  </a:lnTo>
                  <a:lnTo>
                    <a:pt x="701814" y="426770"/>
                  </a:lnTo>
                  <a:lnTo>
                    <a:pt x="702729" y="426161"/>
                  </a:lnTo>
                  <a:lnTo>
                    <a:pt x="704265" y="424472"/>
                  </a:lnTo>
                  <a:lnTo>
                    <a:pt x="706081" y="427113"/>
                  </a:lnTo>
                  <a:lnTo>
                    <a:pt x="709028" y="428840"/>
                  </a:lnTo>
                  <a:lnTo>
                    <a:pt x="718172" y="429044"/>
                  </a:lnTo>
                  <a:lnTo>
                    <a:pt x="722896" y="424522"/>
                  </a:lnTo>
                  <a:lnTo>
                    <a:pt x="723150" y="413092"/>
                  </a:lnTo>
                  <a:lnTo>
                    <a:pt x="718629" y="408381"/>
                  </a:lnTo>
                  <a:lnTo>
                    <a:pt x="709536" y="408165"/>
                  </a:lnTo>
                  <a:lnTo>
                    <a:pt x="706450" y="409740"/>
                  </a:lnTo>
                  <a:lnTo>
                    <a:pt x="704507" y="412242"/>
                  </a:lnTo>
                  <a:lnTo>
                    <a:pt x="703897" y="411365"/>
                  </a:lnTo>
                  <a:lnTo>
                    <a:pt x="702322" y="409956"/>
                  </a:lnTo>
                  <a:lnTo>
                    <a:pt x="704964" y="408114"/>
                  </a:lnTo>
                  <a:lnTo>
                    <a:pt x="706691" y="405130"/>
                  </a:lnTo>
                  <a:lnTo>
                    <a:pt x="706894" y="396697"/>
                  </a:lnTo>
                  <a:lnTo>
                    <a:pt x="703440" y="392480"/>
                  </a:lnTo>
                  <a:lnTo>
                    <a:pt x="698830" y="391363"/>
                  </a:lnTo>
                  <a:lnTo>
                    <a:pt x="706793" y="389661"/>
                  </a:lnTo>
                  <a:lnTo>
                    <a:pt x="736587" y="359092"/>
                  </a:lnTo>
                  <a:lnTo>
                    <a:pt x="738251" y="350418"/>
                  </a:lnTo>
                  <a:close/>
                </a:path>
              </a:pathLst>
            </a:custGeom>
            <a:solidFill>
              <a:srgbClr val="43784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9349375" y="5016764"/>
              <a:ext cx="510540" cy="692150"/>
            </a:xfrm>
            <a:custGeom>
              <a:avLst/>
              <a:gdLst/>
              <a:ahLst/>
              <a:cxnLst/>
              <a:rect l="l" t="t" r="r" b="b"/>
              <a:pathLst>
                <a:path w="510540" h="692150" extrusionOk="0">
                  <a:moveTo>
                    <a:pt x="255257" y="0"/>
                  </a:moveTo>
                  <a:lnTo>
                    <a:pt x="213903" y="4536"/>
                  </a:lnTo>
                  <a:lnTo>
                    <a:pt x="174656" y="17668"/>
                  </a:lnTo>
                  <a:lnTo>
                    <a:pt x="138043" y="38677"/>
                  </a:lnTo>
                  <a:lnTo>
                    <a:pt x="104595" y="66843"/>
                  </a:lnTo>
                  <a:lnTo>
                    <a:pt x="74841" y="101450"/>
                  </a:lnTo>
                  <a:lnTo>
                    <a:pt x="49309" y="141779"/>
                  </a:lnTo>
                  <a:lnTo>
                    <a:pt x="28530" y="187111"/>
                  </a:lnTo>
                  <a:lnTo>
                    <a:pt x="13033" y="236729"/>
                  </a:lnTo>
                  <a:lnTo>
                    <a:pt x="3346" y="289914"/>
                  </a:lnTo>
                  <a:lnTo>
                    <a:pt x="0" y="345948"/>
                  </a:lnTo>
                  <a:lnTo>
                    <a:pt x="3346" y="401998"/>
                  </a:lnTo>
                  <a:lnTo>
                    <a:pt x="13033" y="455197"/>
                  </a:lnTo>
                  <a:lnTo>
                    <a:pt x="28530" y="504825"/>
                  </a:lnTo>
                  <a:lnTo>
                    <a:pt x="49309" y="550166"/>
                  </a:lnTo>
                  <a:lnTo>
                    <a:pt x="74841" y="590500"/>
                  </a:lnTo>
                  <a:lnTo>
                    <a:pt x="104595" y="625111"/>
                  </a:lnTo>
                  <a:lnTo>
                    <a:pt x="138043" y="653280"/>
                  </a:lnTo>
                  <a:lnTo>
                    <a:pt x="174656" y="674290"/>
                  </a:lnTo>
                  <a:lnTo>
                    <a:pt x="213903" y="687422"/>
                  </a:lnTo>
                  <a:lnTo>
                    <a:pt x="255257" y="691959"/>
                  </a:lnTo>
                  <a:lnTo>
                    <a:pt x="296597" y="687422"/>
                  </a:lnTo>
                  <a:lnTo>
                    <a:pt x="335710" y="674331"/>
                  </a:lnTo>
                  <a:lnTo>
                    <a:pt x="255257" y="674331"/>
                  </a:lnTo>
                  <a:lnTo>
                    <a:pt x="216723" y="670027"/>
                  </a:lnTo>
                  <a:lnTo>
                    <a:pt x="180149" y="657566"/>
                  </a:lnTo>
                  <a:lnTo>
                    <a:pt x="146030" y="637631"/>
                  </a:lnTo>
                  <a:lnTo>
                    <a:pt x="114858" y="610901"/>
                  </a:lnTo>
                  <a:lnTo>
                    <a:pt x="87128" y="578057"/>
                  </a:lnTo>
                  <a:lnTo>
                    <a:pt x="63332" y="539780"/>
                  </a:lnTo>
                  <a:lnTo>
                    <a:pt x="43966" y="496750"/>
                  </a:lnTo>
                  <a:lnTo>
                    <a:pt x="29521" y="449647"/>
                  </a:lnTo>
                  <a:lnTo>
                    <a:pt x="20492" y="399153"/>
                  </a:lnTo>
                  <a:lnTo>
                    <a:pt x="17373" y="345948"/>
                  </a:lnTo>
                  <a:lnTo>
                    <a:pt x="20492" y="292765"/>
                  </a:lnTo>
                  <a:lnTo>
                    <a:pt x="29521" y="242288"/>
                  </a:lnTo>
                  <a:lnTo>
                    <a:pt x="43966" y="195198"/>
                  </a:lnTo>
                  <a:lnTo>
                    <a:pt x="63332" y="152176"/>
                  </a:lnTo>
                  <a:lnTo>
                    <a:pt x="87128" y="113903"/>
                  </a:lnTo>
                  <a:lnTo>
                    <a:pt x="114858" y="81060"/>
                  </a:lnTo>
                  <a:lnTo>
                    <a:pt x="146030" y="54330"/>
                  </a:lnTo>
                  <a:lnTo>
                    <a:pt x="180149" y="34394"/>
                  </a:lnTo>
                  <a:lnTo>
                    <a:pt x="216723" y="21932"/>
                  </a:lnTo>
                  <a:lnTo>
                    <a:pt x="255257" y="17627"/>
                  </a:lnTo>
                  <a:lnTo>
                    <a:pt x="335712" y="17627"/>
                  </a:lnTo>
                  <a:lnTo>
                    <a:pt x="296597" y="4536"/>
                  </a:lnTo>
                  <a:lnTo>
                    <a:pt x="255257" y="0"/>
                  </a:lnTo>
                  <a:close/>
                </a:path>
                <a:path w="510540" h="692150" extrusionOk="0">
                  <a:moveTo>
                    <a:pt x="335712" y="17627"/>
                  </a:moveTo>
                  <a:lnTo>
                    <a:pt x="255257" y="17627"/>
                  </a:lnTo>
                  <a:lnTo>
                    <a:pt x="293780" y="21932"/>
                  </a:lnTo>
                  <a:lnTo>
                    <a:pt x="330346" y="34394"/>
                  </a:lnTo>
                  <a:lnTo>
                    <a:pt x="364459" y="54330"/>
                  </a:lnTo>
                  <a:lnTo>
                    <a:pt x="395626" y="81060"/>
                  </a:lnTo>
                  <a:lnTo>
                    <a:pt x="423352" y="113903"/>
                  </a:lnTo>
                  <a:lnTo>
                    <a:pt x="447145" y="152176"/>
                  </a:lnTo>
                  <a:lnTo>
                    <a:pt x="466511" y="195198"/>
                  </a:lnTo>
                  <a:lnTo>
                    <a:pt x="480955" y="242288"/>
                  </a:lnTo>
                  <a:lnTo>
                    <a:pt x="489983" y="292765"/>
                  </a:lnTo>
                  <a:lnTo>
                    <a:pt x="493102" y="345948"/>
                  </a:lnTo>
                  <a:lnTo>
                    <a:pt x="489983" y="399153"/>
                  </a:lnTo>
                  <a:lnTo>
                    <a:pt x="480955" y="449647"/>
                  </a:lnTo>
                  <a:lnTo>
                    <a:pt x="466511" y="496750"/>
                  </a:lnTo>
                  <a:lnTo>
                    <a:pt x="447145" y="539780"/>
                  </a:lnTo>
                  <a:lnTo>
                    <a:pt x="423352" y="578057"/>
                  </a:lnTo>
                  <a:lnTo>
                    <a:pt x="395626" y="610901"/>
                  </a:lnTo>
                  <a:lnTo>
                    <a:pt x="364459" y="637631"/>
                  </a:lnTo>
                  <a:lnTo>
                    <a:pt x="330346" y="657566"/>
                  </a:lnTo>
                  <a:lnTo>
                    <a:pt x="293780" y="670027"/>
                  </a:lnTo>
                  <a:lnTo>
                    <a:pt x="255257" y="674331"/>
                  </a:lnTo>
                  <a:lnTo>
                    <a:pt x="335710" y="674331"/>
                  </a:lnTo>
                  <a:lnTo>
                    <a:pt x="372440" y="653280"/>
                  </a:lnTo>
                  <a:lnTo>
                    <a:pt x="405883" y="625111"/>
                  </a:lnTo>
                  <a:lnTo>
                    <a:pt x="435635" y="590500"/>
                  </a:lnTo>
                  <a:lnTo>
                    <a:pt x="461165" y="550166"/>
                  </a:lnTo>
                  <a:lnTo>
                    <a:pt x="481944" y="504825"/>
                  </a:lnTo>
                  <a:lnTo>
                    <a:pt x="497442" y="455197"/>
                  </a:lnTo>
                  <a:lnTo>
                    <a:pt x="507129" y="401998"/>
                  </a:lnTo>
                  <a:lnTo>
                    <a:pt x="510476" y="345948"/>
                  </a:lnTo>
                  <a:lnTo>
                    <a:pt x="507129" y="289914"/>
                  </a:lnTo>
                  <a:lnTo>
                    <a:pt x="497442" y="236729"/>
                  </a:lnTo>
                  <a:lnTo>
                    <a:pt x="481944" y="187111"/>
                  </a:lnTo>
                  <a:lnTo>
                    <a:pt x="461165" y="141779"/>
                  </a:lnTo>
                  <a:lnTo>
                    <a:pt x="435635" y="101450"/>
                  </a:lnTo>
                  <a:lnTo>
                    <a:pt x="405883" y="66843"/>
                  </a:lnTo>
                  <a:lnTo>
                    <a:pt x="372440" y="38677"/>
                  </a:lnTo>
                  <a:lnTo>
                    <a:pt x="335835" y="17668"/>
                  </a:lnTo>
                  <a:close/>
                </a:path>
              </a:pathLst>
            </a:custGeom>
            <a:solidFill>
              <a:srgbClr val="BD9E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9476385" y="5389079"/>
              <a:ext cx="257175" cy="260985"/>
            </a:xfrm>
            <a:custGeom>
              <a:avLst/>
              <a:gdLst/>
              <a:ahLst/>
              <a:cxnLst/>
              <a:rect l="l" t="t" r="r" b="b"/>
              <a:pathLst>
                <a:path w="257175" h="260985" extrusionOk="0">
                  <a:moveTo>
                    <a:pt x="256730" y="132486"/>
                  </a:moveTo>
                  <a:lnTo>
                    <a:pt x="246646" y="82524"/>
                  </a:lnTo>
                  <a:lnTo>
                    <a:pt x="219138" y="41732"/>
                  </a:lnTo>
                  <a:lnTo>
                    <a:pt x="178346" y="14224"/>
                  </a:lnTo>
                  <a:lnTo>
                    <a:pt x="147154" y="7924"/>
                  </a:lnTo>
                  <a:lnTo>
                    <a:pt x="173863" y="7924"/>
                  </a:lnTo>
                  <a:lnTo>
                    <a:pt x="173863" y="0"/>
                  </a:lnTo>
                  <a:lnTo>
                    <a:pt x="88709" y="0"/>
                  </a:lnTo>
                  <a:lnTo>
                    <a:pt x="82753" y="7924"/>
                  </a:lnTo>
                  <a:lnTo>
                    <a:pt x="109575" y="7924"/>
                  </a:lnTo>
                  <a:lnTo>
                    <a:pt x="78409" y="14224"/>
                  </a:lnTo>
                  <a:lnTo>
                    <a:pt x="37604" y="41732"/>
                  </a:lnTo>
                  <a:lnTo>
                    <a:pt x="10096" y="82524"/>
                  </a:lnTo>
                  <a:lnTo>
                    <a:pt x="0" y="132486"/>
                  </a:lnTo>
                  <a:lnTo>
                    <a:pt x="10096" y="182460"/>
                  </a:lnTo>
                  <a:lnTo>
                    <a:pt x="37604" y="223253"/>
                  </a:lnTo>
                  <a:lnTo>
                    <a:pt x="78409" y="250761"/>
                  </a:lnTo>
                  <a:lnTo>
                    <a:pt x="128371" y="260845"/>
                  </a:lnTo>
                  <a:lnTo>
                    <a:pt x="178346" y="250761"/>
                  </a:lnTo>
                  <a:lnTo>
                    <a:pt x="219138" y="223253"/>
                  </a:lnTo>
                  <a:lnTo>
                    <a:pt x="246646" y="182460"/>
                  </a:lnTo>
                  <a:lnTo>
                    <a:pt x="256730" y="1324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9307331" y="5727127"/>
              <a:ext cx="577850" cy="100965"/>
            </a:xfrm>
            <a:custGeom>
              <a:avLst/>
              <a:gdLst/>
              <a:ahLst/>
              <a:cxnLst/>
              <a:rect l="l" t="t" r="r" b="b"/>
              <a:pathLst>
                <a:path w="577850" h="100964" extrusionOk="0">
                  <a:moveTo>
                    <a:pt x="270738" y="0"/>
                  </a:moveTo>
                  <a:lnTo>
                    <a:pt x="249516" y="34328"/>
                  </a:lnTo>
                  <a:lnTo>
                    <a:pt x="222006" y="21292"/>
                  </a:lnTo>
                  <a:lnTo>
                    <a:pt x="192766" y="11669"/>
                  </a:lnTo>
                  <a:lnTo>
                    <a:pt x="162041" y="5712"/>
                  </a:lnTo>
                  <a:lnTo>
                    <a:pt x="130073" y="3670"/>
                  </a:lnTo>
                  <a:lnTo>
                    <a:pt x="94924" y="6139"/>
                  </a:lnTo>
                  <a:lnTo>
                    <a:pt x="61298" y="13330"/>
                  </a:lnTo>
                  <a:lnTo>
                    <a:pt x="29541" y="24914"/>
                  </a:lnTo>
                  <a:lnTo>
                    <a:pt x="0" y="40563"/>
                  </a:lnTo>
                  <a:lnTo>
                    <a:pt x="35191" y="97650"/>
                  </a:lnTo>
                  <a:lnTo>
                    <a:pt x="56773" y="86229"/>
                  </a:lnTo>
                  <a:lnTo>
                    <a:pt x="79941" y="77757"/>
                  </a:lnTo>
                  <a:lnTo>
                    <a:pt x="104455" y="72488"/>
                  </a:lnTo>
                  <a:lnTo>
                    <a:pt x="130073" y="70675"/>
                  </a:lnTo>
                  <a:lnTo>
                    <a:pt x="155715" y="72486"/>
                  </a:lnTo>
                  <a:lnTo>
                    <a:pt x="180232" y="77752"/>
                  </a:lnTo>
                  <a:lnTo>
                    <a:pt x="203386" y="86223"/>
                  </a:lnTo>
                  <a:lnTo>
                    <a:pt x="224942" y="97650"/>
                  </a:lnTo>
                  <a:lnTo>
                    <a:pt x="246011" y="63525"/>
                  </a:lnTo>
                  <a:lnTo>
                    <a:pt x="306044" y="100710"/>
                  </a:lnTo>
                  <a:lnTo>
                    <a:pt x="327698" y="66814"/>
                  </a:lnTo>
                  <a:lnTo>
                    <a:pt x="355254" y="79866"/>
                  </a:lnTo>
                  <a:lnTo>
                    <a:pt x="384549" y="89450"/>
                  </a:lnTo>
                  <a:lnTo>
                    <a:pt x="415330" y="95355"/>
                  </a:lnTo>
                  <a:lnTo>
                    <a:pt x="447344" y="97370"/>
                  </a:lnTo>
                  <a:lnTo>
                    <a:pt x="482494" y="94935"/>
                  </a:lnTo>
                  <a:lnTo>
                    <a:pt x="516128" y="87820"/>
                  </a:lnTo>
                  <a:lnTo>
                    <a:pt x="547903" y="76314"/>
                  </a:lnTo>
                  <a:lnTo>
                    <a:pt x="577481" y="60705"/>
                  </a:lnTo>
                  <a:lnTo>
                    <a:pt x="542163" y="3670"/>
                  </a:lnTo>
                  <a:lnTo>
                    <a:pt x="520628" y="15085"/>
                  </a:lnTo>
                  <a:lnTo>
                    <a:pt x="497478" y="23544"/>
                  </a:lnTo>
                  <a:lnTo>
                    <a:pt x="472965" y="28800"/>
                  </a:lnTo>
                  <a:lnTo>
                    <a:pt x="447344" y="30606"/>
                  </a:lnTo>
                  <a:lnTo>
                    <a:pt x="421696" y="28793"/>
                  </a:lnTo>
                  <a:lnTo>
                    <a:pt x="397171" y="23525"/>
                  </a:lnTo>
                  <a:lnTo>
                    <a:pt x="374015" y="15063"/>
                  </a:lnTo>
                  <a:lnTo>
                    <a:pt x="352475" y="3670"/>
                  </a:lnTo>
                  <a:lnTo>
                    <a:pt x="331457" y="37604"/>
                  </a:lnTo>
                  <a:lnTo>
                    <a:pt x="270738" y="0"/>
                  </a:lnTo>
                  <a:close/>
                </a:path>
              </a:pathLst>
            </a:custGeom>
            <a:solidFill>
              <a:srgbClr val="BD9E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9391688" y="5218594"/>
              <a:ext cx="421005" cy="172085"/>
            </a:xfrm>
            <a:custGeom>
              <a:avLst/>
              <a:gdLst/>
              <a:ahLst/>
              <a:cxnLst/>
              <a:rect l="l" t="t" r="r" b="b"/>
              <a:pathLst>
                <a:path w="421004" h="172085" extrusionOk="0">
                  <a:moveTo>
                    <a:pt x="374345" y="101650"/>
                  </a:moveTo>
                  <a:lnTo>
                    <a:pt x="372681" y="94157"/>
                  </a:lnTo>
                  <a:lnTo>
                    <a:pt x="367563" y="89344"/>
                  </a:lnTo>
                  <a:lnTo>
                    <a:pt x="360095" y="86842"/>
                  </a:lnTo>
                  <a:lnTo>
                    <a:pt x="351383" y="86245"/>
                  </a:lnTo>
                  <a:lnTo>
                    <a:pt x="350939" y="86487"/>
                  </a:lnTo>
                  <a:lnTo>
                    <a:pt x="349796" y="87439"/>
                  </a:lnTo>
                  <a:lnTo>
                    <a:pt x="346544" y="91605"/>
                  </a:lnTo>
                  <a:lnTo>
                    <a:pt x="341769" y="96926"/>
                  </a:lnTo>
                  <a:lnTo>
                    <a:pt x="336397" y="101130"/>
                  </a:lnTo>
                  <a:lnTo>
                    <a:pt x="330466" y="104343"/>
                  </a:lnTo>
                  <a:lnTo>
                    <a:pt x="324027" y="106692"/>
                  </a:lnTo>
                  <a:lnTo>
                    <a:pt x="301929" y="112776"/>
                  </a:lnTo>
                  <a:lnTo>
                    <a:pt x="288696" y="116890"/>
                  </a:lnTo>
                  <a:lnTo>
                    <a:pt x="276491" y="121653"/>
                  </a:lnTo>
                  <a:lnTo>
                    <a:pt x="307505" y="123761"/>
                  </a:lnTo>
                  <a:lnTo>
                    <a:pt x="327012" y="124637"/>
                  </a:lnTo>
                  <a:lnTo>
                    <a:pt x="342239" y="124193"/>
                  </a:lnTo>
                  <a:lnTo>
                    <a:pt x="353568" y="121627"/>
                  </a:lnTo>
                  <a:lnTo>
                    <a:pt x="363740" y="116878"/>
                  </a:lnTo>
                  <a:lnTo>
                    <a:pt x="371208" y="110147"/>
                  </a:lnTo>
                  <a:lnTo>
                    <a:pt x="374345" y="101650"/>
                  </a:lnTo>
                  <a:close/>
                </a:path>
                <a:path w="421004" h="172085" extrusionOk="0">
                  <a:moveTo>
                    <a:pt x="388772" y="23596"/>
                  </a:moveTo>
                  <a:lnTo>
                    <a:pt x="386981" y="22288"/>
                  </a:lnTo>
                  <a:lnTo>
                    <a:pt x="385508" y="23977"/>
                  </a:lnTo>
                  <a:lnTo>
                    <a:pt x="388569" y="23571"/>
                  </a:lnTo>
                  <a:lnTo>
                    <a:pt x="388772" y="23596"/>
                  </a:lnTo>
                  <a:close/>
                </a:path>
                <a:path w="421004" h="172085" extrusionOk="0">
                  <a:moveTo>
                    <a:pt x="420738" y="47447"/>
                  </a:moveTo>
                  <a:lnTo>
                    <a:pt x="413918" y="30810"/>
                  </a:lnTo>
                  <a:lnTo>
                    <a:pt x="412953" y="29616"/>
                  </a:lnTo>
                  <a:lnTo>
                    <a:pt x="407009" y="26644"/>
                  </a:lnTo>
                  <a:lnTo>
                    <a:pt x="397814" y="26644"/>
                  </a:lnTo>
                  <a:lnTo>
                    <a:pt x="394411" y="24091"/>
                  </a:lnTo>
                  <a:lnTo>
                    <a:pt x="388772" y="23596"/>
                  </a:lnTo>
                  <a:lnTo>
                    <a:pt x="394119" y="27482"/>
                  </a:lnTo>
                  <a:lnTo>
                    <a:pt x="387261" y="28841"/>
                  </a:lnTo>
                  <a:lnTo>
                    <a:pt x="379564" y="30810"/>
                  </a:lnTo>
                  <a:lnTo>
                    <a:pt x="385508" y="23977"/>
                  </a:lnTo>
                  <a:lnTo>
                    <a:pt x="381203" y="24549"/>
                  </a:lnTo>
                  <a:lnTo>
                    <a:pt x="373227" y="26466"/>
                  </a:lnTo>
                  <a:lnTo>
                    <a:pt x="363791" y="29514"/>
                  </a:lnTo>
                  <a:lnTo>
                    <a:pt x="352717" y="33553"/>
                  </a:lnTo>
                  <a:lnTo>
                    <a:pt x="341985" y="37592"/>
                  </a:lnTo>
                  <a:lnTo>
                    <a:pt x="333565" y="40627"/>
                  </a:lnTo>
                  <a:lnTo>
                    <a:pt x="326212" y="42583"/>
                  </a:lnTo>
                  <a:lnTo>
                    <a:pt x="318287" y="43802"/>
                  </a:lnTo>
                  <a:lnTo>
                    <a:pt x="311124" y="43980"/>
                  </a:lnTo>
                  <a:lnTo>
                    <a:pt x="306095" y="42786"/>
                  </a:lnTo>
                  <a:lnTo>
                    <a:pt x="306984" y="45656"/>
                  </a:lnTo>
                  <a:lnTo>
                    <a:pt x="309727" y="47282"/>
                  </a:lnTo>
                  <a:lnTo>
                    <a:pt x="312813" y="48425"/>
                  </a:lnTo>
                  <a:lnTo>
                    <a:pt x="311912" y="48463"/>
                  </a:lnTo>
                  <a:lnTo>
                    <a:pt x="290855" y="28054"/>
                  </a:lnTo>
                  <a:lnTo>
                    <a:pt x="291249" y="22288"/>
                  </a:lnTo>
                  <a:lnTo>
                    <a:pt x="291325" y="19939"/>
                  </a:lnTo>
                  <a:lnTo>
                    <a:pt x="285242" y="8763"/>
                  </a:lnTo>
                  <a:lnTo>
                    <a:pt x="283527" y="0"/>
                  </a:lnTo>
                  <a:lnTo>
                    <a:pt x="268135" y="0"/>
                  </a:lnTo>
                  <a:lnTo>
                    <a:pt x="253428" y="2057"/>
                  </a:lnTo>
                  <a:lnTo>
                    <a:pt x="233845" y="7137"/>
                  </a:lnTo>
                  <a:lnTo>
                    <a:pt x="211543" y="13627"/>
                  </a:lnTo>
                  <a:lnTo>
                    <a:pt x="188722" y="19939"/>
                  </a:lnTo>
                  <a:lnTo>
                    <a:pt x="163093" y="26670"/>
                  </a:lnTo>
                  <a:lnTo>
                    <a:pt x="84569" y="47904"/>
                  </a:lnTo>
                  <a:lnTo>
                    <a:pt x="64008" y="52336"/>
                  </a:lnTo>
                  <a:lnTo>
                    <a:pt x="39865" y="56248"/>
                  </a:lnTo>
                  <a:lnTo>
                    <a:pt x="16929" y="59042"/>
                  </a:lnTo>
                  <a:lnTo>
                    <a:pt x="0" y="60096"/>
                  </a:lnTo>
                  <a:lnTo>
                    <a:pt x="25438" y="71158"/>
                  </a:lnTo>
                  <a:lnTo>
                    <a:pt x="54876" y="73685"/>
                  </a:lnTo>
                  <a:lnTo>
                    <a:pt x="81546" y="71691"/>
                  </a:lnTo>
                  <a:lnTo>
                    <a:pt x="98653" y="69189"/>
                  </a:lnTo>
                  <a:lnTo>
                    <a:pt x="88671" y="71755"/>
                  </a:lnTo>
                  <a:lnTo>
                    <a:pt x="59169" y="78727"/>
                  </a:lnTo>
                  <a:lnTo>
                    <a:pt x="53441" y="80670"/>
                  </a:lnTo>
                  <a:lnTo>
                    <a:pt x="58280" y="83477"/>
                  </a:lnTo>
                  <a:lnTo>
                    <a:pt x="71970" y="84899"/>
                  </a:lnTo>
                  <a:lnTo>
                    <a:pt x="94449" y="82854"/>
                  </a:lnTo>
                  <a:lnTo>
                    <a:pt x="125641" y="75285"/>
                  </a:lnTo>
                  <a:lnTo>
                    <a:pt x="117983" y="79476"/>
                  </a:lnTo>
                  <a:lnTo>
                    <a:pt x="107657" y="83718"/>
                  </a:lnTo>
                  <a:lnTo>
                    <a:pt x="96139" y="87693"/>
                  </a:lnTo>
                  <a:lnTo>
                    <a:pt x="84886" y="91097"/>
                  </a:lnTo>
                  <a:lnTo>
                    <a:pt x="83985" y="91351"/>
                  </a:lnTo>
                  <a:lnTo>
                    <a:pt x="85610" y="92151"/>
                  </a:lnTo>
                  <a:lnTo>
                    <a:pt x="88201" y="92798"/>
                  </a:lnTo>
                  <a:lnTo>
                    <a:pt x="96621" y="93827"/>
                  </a:lnTo>
                  <a:lnTo>
                    <a:pt x="110248" y="93383"/>
                  </a:lnTo>
                  <a:lnTo>
                    <a:pt x="129933" y="89928"/>
                  </a:lnTo>
                  <a:lnTo>
                    <a:pt x="156540" y="81927"/>
                  </a:lnTo>
                  <a:lnTo>
                    <a:pt x="148082" y="85953"/>
                  </a:lnTo>
                  <a:lnTo>
                    <a:pt x="137464" y="90322"/>
                  </a:lnTo>
                  <a:lnTo>
                    <a:pt x="125996" y="94615"/>
                  </a:lnTo>
                  <a:lnTo>
                    <a:pt x="115011" y="98348"/>
                  </a:lnTo>
                  <a:lnTo>
                    <a:pt x="114046" y="100025"/>
                  </a:lnTo>
                  <a:lnTo>
                    <a:pt x="120510" y="101104"/>
                  </a:lnTo>
                  <a:lnTo>
                    <a:pt x="131241" y="101168"/>
                  </a:lnTo>
                  <a:lnTo>
                    <a:pt x="143078" y="99809"/>
                  </a:lnTo>
                  <a:lnTo>
                    <a:pt x="154571" y="96901"/>
                  </a:lnTo>
                  <a:lnTo>
                    <a:pt x="174866" y="90208"/>
                  </a:lnTo>
                  <a:lnTo>
                    <a:pt x="183438" y="88303"/>
                  </a:lnTo>
                  <a:lnTo>
                    <a:pt x="191465" y="87591"/>
                  </a:lnTo>
                  <a:lnTo>
                    <a:pt x="175666" y="92481"/>
                  </a:lnTo>
                  <a:lnTo>
                    <a:pt x="155663" y="100939"/>
                  </a:lnTo>
                  <a:lnTo>
                    <a:pt x="136258" y="110210"/>
                  </a:lnTo>
                  <a:lnTo>
                    <a:pt x="122250" y="117525"/>
                  </a:lnTo>
                  <a:lnTo>
                    <a:pt x="109105" y="124104"/>
                  </a:lnTo>
                  <a:lnTo>
                    <a:pt x="93446" y="130657"/>
                  </a:lnTo>
                  <a:lnTo>
                    <a:pt x="77901" y="135940"/>
                  </a:lnTo>
                  <a:lnTo>
                    <a:pt x="65087" y="138722"/>
                  </a:lnTo>
                  <a:lnTo>
                    <a:pt x="71208" y="143103"/>
                  </a:lnTo>
                  <a:lnTo>
                    <a:pt x="112750" y="157657"/>
                  </a:lnTo>
                  <a:lnTo>
                    <a:pt x="141973" y="159143"/>
                  </a:lnTo>
                  <a:lnTo>
                    <a:pt x="156908" y="157683"/>
                  </a:lnTo>
                  <a:lnTo>
                    <a:pt x="164769" y="146151"/>
                  </a:lnTo>
                  <a:lnTo>
                    <a:pt x="176631" y="135597"/>
                  </a:lnTo>
                  <a:lnTo>
                    <a:pt x="189471" y="127139"/>
                  </a:lnTo>
                  <a:lnTo>
                    <a:pt x="200240" y="121856"/>
                  </a:lnTo>
                  <a:lnTo>
                    <a:pt x="192532" y="130111"/>
                  </a:lnTo>
                  <a:lnTo>
                    <a:pt x="188506" y="137299"/>
                  </a:lnTo>
                  <a:lnTo>
                    <a:pt x="186880" y="143738"/>
                  </a:lnTo>
                  <a:lnTo>
                    <a:pt x="186423" y="149085"/>
                  </a:lnTo>
                  <a:lnTo>
                    <a:pt x="186347" y="156578"/>
                  </a:lnTo>
                  <a:lnTo>
                    <a:pt x="190703" y="165303"/>
                  </a:lnTo>
                  <a:lnTo>
                    <a:pt x="191554" y="171615"/>
                  </a:lnTo>
                  <a:lnTo>
                    <a:pt x="209016" y="171615"/>
                  </a:lnTo>
                  <a:lnTo>
                    <a:pt x="208864" y="167817"/>
                  </a:lnTo>
                  <a:lnTo>
                    <a:pt x="208686" y="161645"/>
                  </a:lnTo>
                  <a:lnTo>
                    <a:pt x="223037" y="128955"/>
                  </a:lnTo>
                  <a:lnTo>
                    <a:pt x="221322" y="134569"/>
                  </a:lnTo>
                  <a:lnTo>
                    <a:pt x="221284" y="141719"/>
                  </a:lnTo>
                  <a:lnTo>
                    <a:pt x="229387" y="171615"/>
                  </a:lnTo>
                  <a:lnTo>
                    <a:pt x="247624" y="171615"/>
                  </a:lnTo>
                  <a:lnTo>
                    <a:pt x="245579" y="165760"/>
                  </a:lnTo>
                  <a:lnTo>
                    <a:pt x="244602" y="158102"/>
                  </a:lnTo>
                  <a:lnTo>
                    <a:pt x="244500" y="155282"/>
                  </a:lnTo>
                  <a:lnTo>
                    <a:pt x="244398" y="149085"/>
                  </a:lnTo>
                  <a:lnTo>
                    <a:pt x="245046" y="143103"/>
                  </a:lnTo>
                  <a:lnTo>
                    <a:pt x="280073" y="114731"/>
                  </a:lnTo>
                  <a:lnTo>
                    <a:pt x="325526" y="100495"/>
                  </a:lnTo>
                  <a:lnTo>
                    <a:pt x="331381" y="98031"/>
                  </a:lnTo>
                  <a:lnTo>
                    <a:pt x="334289" y="95694"/>
                  </a:lnTo>
                  <a:lnTo>
                    <a:pt x="339267" y="92379"/>
                  </a:lnTo>
                  <a:lnTo>
                    <a:pt x="342468" y="87591"/>
                  </a:lnTo>
                  <a:lnTo>
                    <a:pt x="343446" y="86131"/>
                  </a:lnTo>
                  <a:lnTo>
                    <a:pt x="347459" y="81927"/>
                  </a:lnTo>
                  <a:lnTo>
                    <a:pt x="349605" y="79679"/>
                  </a:lnTo>
                  <a:lnTo>
                    <a:pt x="351612" y="77851"/>
                  </a:lnTo>
                  <a:lnTo>
                    <a:pt x="353326" y="76009"/>
                  </a:lnTo>
                  <a:lnTo>
                    <a:pt x="388670" y="52705"/>
                  </a:lnTo>
                  <a:lnTo>
                    <a:pt x="401701" y="48463"/>
                  </a:lnTo>
                  <a:lnTo>
                    <a:pt x="405739" y="47447"/>
                  </a:lnTo>
                  <a:lnTo>
                    <a:pt x="415036" y="48044"/>
                  </a:lnTo>
                  <a:lnTo>
                    <a:pt x="417601" y="49276"/>
                  </a:lnTo>
                  <a:lnTo>
                    <a:pt x="420408" y="51904"/>
                  </a:lnTo>
                  <a:lnTo>
                    <a:pt x="420738" y="474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6" name="Google Shape;1806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30462" y="3467296"/>
            <a:ext cx="151358" cy="14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73644" y="3140164"/>
            <a:ext cx="72677" cy="691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30"/>
          <p:cNvSpPr txBox="1"/>
          <p:nvPr/>
        </p:nvSpPr>
        <p:spPr>
          <a:xfrm>
            <a:off x="5317382" y="5932242"/>
            <a:ext cx="153572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X = ALTURA DO “RIO DE JANEIRO”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9" name="Google Shape;1809;p30"/>
          <p:cNvSpPr txBox="1"/>
          <p:nvPr/>
        </p:nvSpPr>
        <p:spPr>
          <a:xfrm>
            <a:off x="1583889" y="276259"/>
            <a:ext cx="2046812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ÁREA DE AREJAMENTO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0" name="Google Shape;1810;p30"/>
          <p:cNvSpPr txBox="1"/>
          <p:nvPr/>
        </p:nvSpPr>
        <p:spPr>
          <a:xfrm>
            <a:off x="1583890" y="713635"/>
            <a:ext cx="1337799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PROTEÇÃO DA MARCA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1" name="Google Shape;1811;p30"/>
          <p:cNvSpPr/>
          <p:nvPr/>
        </p:nvSpPr>
        <p:spPr>
          <a:xfrm>
            <a:off x="2690474" y="3841784"/>
            <a:ext cx="149865" cy="149865"/>
          </a:xfrm>
          <a:custGeom>
            <a:avLst/>
            <a:gdLst/>
            <a:ahLst/>
            <a:cxnLst/>
            <a:rect l="l" t="t" r="r" b="b"/>
            <a:pathLst>
              <a:path w="233680" h="233679" extrusionOk="0">
                <a:moveTo>
                  <a:pt x="0" y="233121"/>
                </a:moveTo>
                <a:lnTo>
                  <a:pt x="233121" y="233121"/>
                </a:lnTo>
                <a:lnTo>
                  <a:pt x="233121" y="0"/>
                </a:lnTo>
                <a:lnTo>
                  <a:pt x="0" y="0"/>
                </a:lnTo>
                <a:lnTo>
                  <a:pt x="0" y="233121"/>
                </a:lnTo>
                <a:close/>
              </a:path>
            </a:pathLst>
          </a:custGeom>
          <a:noFill/>
          <a:ln w="127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30"/>
          <p:cNvSpPr txBox="1"/>
          <p:nvPr/>
        </p:nvSpPr>
        <p:spPr>
          <a:xfrm>
            <a:off x="2433635" y="3823900"/>
            <a:ext cx="79005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13" name="Google Shape;1813;p30"/>
          <p:cNvGrpSpPr/>
          <p:nvPr/>
        </p:nvGrpSpPr>
        <p:grpSpPr>
          <a:xfrm>
            <a:off x="2546675" y="3825118"/>
            <a:ext cx="81417" cy="189369"/>
            <a:chOff x="2028532" y="5964351"/>
            <a:chExt cx="126950" cy="295275"/>
          </a:xfrm>
        </p:grpSpPr>
        <p:sp>
          <p:nvSpPr>
            <p:cNvPr id="1814" name="Google Shape;1814;p30"/>
            <p:cNvSpPr/>
            <p:nvPr/>
          </p:nvSpPr>
          <p:spPr>
            <a:xfrm>
              <a:off x="2028532" y="5990336"/>
              <a:ext cx="105410" cy="233679"/>
            </a:xfrm>
            <a:custGeom>
              <a:avLst/>
              <a:gdLst/>
              <a:ahLst/>
              <a:cxnLst/>
              <a:rect l="l" t="t" r="r" b="b"/>
              <a:pathLst>
                <a:path w="105410" h="233679" extrusionOk="0">
                  <a:moveTo>
                    <a:pt x="0" y="233121"/>
                  </a:moveTo>
                  <a:lnTo>
                    <a:pt x="105321" y="233121"/>
                  </a:lnTo>
                  <a:lnTo>
                    <a:pt x="105321" y="0"/>
                  </a:lnTo>
                  <a:lnTo>
                    <a:pt x="0" y="0"/>
                  </a:lnTo>
                  <a:lnTo>
                    <a:pt x="0" y="233121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2099602" y="5964351"/>
              <a:ext cx="55880" cy="295275"/>
            </a:xfrm>
            <a:custGeom>
              <a:avLst/>
              <a:gdLst/>
              <a:ahLst/>
              <a:cxnLst/>
              <a:rect l="l" t="t" r="r" b="b"/>
              <a:pathLst>
                <a:path w="55880" h="295275" extrusionOk="0">
                  <a:moveTo>
                    <a:pt x="55841" y="0"/>
                  </a:moveTo>
                  <a:lnTo>
                    <a:pt x="0" y="0"/>
                  </a:lnTo>
                  <a:lnTo>
                    <a:pt x="0" y="295097"/>
                  </a:lnTo>
                  <a:lnTo>
                    <a:pt x="55841" y="295097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6" name="Google Shape;1816;p30"/>
          <p:cNvSpPr txBox="1"/>
          <p:nvPr/>
        </p:nvSpPr>
        <p:spPr>
          <a:xfrm>
            <a:off x="9941690" y="3363893"/>
            <a:ext cx="79005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17" name="Google Shape;1817;p30"/>
          <p:cNvGrpSpPr/>
          <p:nvPr/>
        </p:nvGrpSpPr>
        <p:grpSpPr>
          <a:xfrm>
            <a:off x="9797805" y="3365112"/>
            <a:ext cx="81449" cy="189369"/>
            <a:chOff x="13334924" y="5247081"/>
            <a:chExt cx="127000" cy="295275"/>
          </a:xfrm>
        </p:grpSpPr>
        <p:sp>
          <p:nvSpPr>
            <p:cNvPr id="1818" name="Google Shape;1818;p30"/>
            <p:cNvSpPr/>
            <p:nvPr/>
          </p:nvSpPr>
          <p:spPr>
            <a:xfrm>
              <a:off x="13356514" y="5273065"/>
              <a:ext cx="105410" cy="233679"/>
            </a:xfrm>
            <a:custGeom>
              <a:avLst/>
              <a:gdLst/>
              <a:ahLst/>
              <a:cxnLst/>
              <a:rect l="l" t="t" r="r" b="b"/>
              <a:pathLst>
                <a:path w="105409" h="233679" extrusionOk="0">
                  <a:moveTo>
                    <a:pt x="105321" y="233121"/>
                  </a:moveTo>
                  <a:lnTo>
                    <a:pt x="0" y="233121"/>
                  </a:lnTo>
                  <a:lnTo>
                    <a:pt x="0" y="0"/>
                  </a:lnTo>
                  <a:lnTo>
                    <a:pt x="105321" y="0"/>
                  </a:lnTo>
                  <a:lnTo>
                    <a:pt x="105321" y="233121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13334924" y="5247081"/>
              <a:ext cx="55880" cy="295275"/>
            </a:xfrm>
            <a:custGeom>
              <a:avLst/>
              <a:gdLst/>
              <a:ahLst/>
              <a:cxnLst/>
              <a:rect l="l" t="t" r="r" b="b"/>
              <a:pathLst>
                <a:path w="55880" h="295275" extrusionOk="0">
                  <a:moveTo>
                    <a:pt x="55841" y="0"/>
                  </a:moveTo>
                  <a:lnTo>
                    <a:pt x="0" y="0"/>
                  </a:lnTo>
                  <a:lnTo>
                    <a:pt x="0" y="295097"/>
                  </a:lnTo>
                  <a:lnTo>
                    <a:pt x="55841" y="295097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0" name="Google Shape;1820;p30"/>
          <p:cNvSpPr txBox="1"/>
          <p:nvPr/>
        </p:nvSpPr>
        <p:spPr>
          <a:xfrm>
            <a:off x="2372758" y="4200362"/>
            <a:ext cx="545301" cy="49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6"/>
              </a:spcBef>
              <a:spcAft>
                <a:spcPts val="0"/>
              </a:spcAft>
              <a:buNone/>
            </a:pPr>
            <a:endParaRPr sz="13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3258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21" name="Google Shape;1821;p30"/>
          <p:cNvGrpSpPr/>
          <p:nvPr/>
        </p:nvGrpSpPr>
        <p:grpSpPr>
          <a:xfrm>
            <a:off x="2572632" y="2319136"/>
            <a:ext cx="2597554" cy="2241507"/>
            <a:chOff x="2069007" y="3616134"/>
            <a:chExt cx="4050259" cy="3495091"/>
          </a:xfrm>
        </p:grpSpPr>
        <p:sp>
          <p:nvSpPr>
            <p:cNvPr id="1822" name="Google Shape;1822;p30"/>
            <p:cNvSpPr/>
            <p:nvPr/>
          </p:nvSpPr>
          <p:spPr>
            <a:xfrm>
              <a:off x="2069007" y="6452730"/>
              <a:ext cx="667385" cy="658495"/>
            </a:xfrm>
            <a:custGeom>
              <a:avLst/>
              <a:gdLst/>
              <a:ahLst/>
              <a:cxnLst/>
              <a:rect l="l" t="t" r="r" b="b"/>
              <a:pathLst>
                <a:path w="667385" h="658495" extrusionOk="0">
                  <a:moveTo>
                    <a:pt x="183769" y="658190"/>
                  </a:moveTo>
                  <a:lnTo>
                    <a:pt x="667372" y="658190"/>
                  </a:lnTo>
                  <a:lnTo>
                    <a:pt x="667372" y="552869"/>
                  </a:lnTo>
                  <a:lnTo>
                    <a:pt x="183769" y="552869"/>
                  </a:lnTo>
                  <a:lnTo>
                    <a:pt x="183769" y="658190"/>
                  </a:lnTo>
                  <a:close/>
                </a:path>
                <a:path w="667385" h="658495" extrusionOk="0">
                  <a:moveTo>
                    <a:pt x="0" y="483603"/>
                  </a:moveTo>
                  <a:lnTo>
                    <a:pt x="105321" y="483603"/>
                  </a:lnTo>
                  <a:lnTo>
                    <a:pt x="105321" y="0"/>
                  </a:lnTo>
                  <a:lnTo>
                    <a:pt x="0" y="0"/>
                  </a:lnTo>
                  <a:lnTo>
                    <a:pt x="0" y="483603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2140077" y="6406743"/>
              <a:ext cx="662940" cy="633730"/>
            </a:xfrm>
            <a:custGeom>
              <a:avLst/>
              <a:gdLst/>
              <a:ahLst/>
              <a:cxnLst/>
              <a:rect l="l" t="t" r="r" b="b"/>
              <a:pathLst>
                <a:path w="662939" h="633729" extrusionOk="0">
                  <a:moveTo>
                    <a:pt x="55829" y="0"/>
                  </a:moveTo>
                  <a:lnTo>
                    <a:pt x="0" y="0"/>
                  </a:lnTo>
                  <a:lnTo>
                    <a:pt x="0" y="595795"/>
                  </a:lnTo>
                  <a:lnTo>
                    <a:pt x="55829" y="595795"/>
                  </a:lnTo>
                  <a:lnTo>
                    <a:pt x="55829" y="0"/>
                  </a:lnTo>
                  <a:close/>
                </a:path>
                <a:path w="662939" h="633729" extrusionOk="0">
                  <a:moveTo>
                    <a:pt x="662520" y="577265"/>
                  </a:moveTo>
                  <a:lnTo>
                    <a:pt x="66725" y="577265"/>
                  </a:lnTo>
                  <a:lnTo>
                    <a:pt x="66725" y="633107"/>
                  </a:lnTo>
                  <a:lnTo>
                    <a:pt x="662520" y="633107"/>
                  </a:lnTo>
                  <a:lnTo>
                    <a:pt x="662520" y="577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2252751" y="3616134"/>
              <a:ext cx="3866515" cy="3319779"/>
            </a:xfrm>
            <a:custGeom>
              <a:avLst/>
              <a:gdLst/>
              <a:ahLst/>
              <a:cxnLst/>
              <a:rect l="l" t="t" r="r" b="b"/>
              <a:pathLst>
                <a:path w="3866515" h="3319779" extrusionOk="0">
                  <a:moveTo>
                    <a:pt x="0" y="2844736"/>
                  </a:moveTo>
                  <a:lnTo>
                    <a:pt x="233121" y="2844736"/>
                  </a:lnTo>
                  <a:lnTo>
                    <a:pt x="233121" y="2611615"/>
                  </a:lnTo>
                  <a:lnTo>
                    <a:pt x="0" y="2611615"/>
                  </a:lnTo>
                  <a:lnTo>
                    <a:pt x="0" y="2844736"/>
                  </a:lnTo>
                  <a:close/>
                </a:path>
                <a:path w="3866515" h="3319779" extrusionOk="0">
                  <a:moveTo>
                    <a:pt x="0" y="3082163"/>
                  </a:moveTo>
                  <a:lnTo>
                    <a:pt x="233121" y="3082163"/>
                  </a:lnTo>
                  <a:lnTo>
                    <a:pt x="233121" y="2849041"/>
                  </a:lnTo>
                  <a:lnTo>
                    <a:pt x="0" y="2849041"/>
                  </a:lnTo>
                  <a:lnTo>
                    <a:pt x="0" y="3082163"/>
                  </a:lnTo>
                  <a:close/>
                </a:path>
                <a:path w="3866515" h="3319779" extrusionOk="0">
                  <a:moveTo>
                    <a:pt x="0" y="3319576"/>
                  </a:moveTo>
                  <a:lnTo>
                    <a:pt x="233121" y="3319576"/>
                  </a:lnTo>
                  <a:lnTo>
                    <a:pt x="233121" y="3086455"/>
                  </a:lnTo>
                  <a:lnTo>
                    <a:pt x="0" y="3086455"/>
                  </a:lnTo>
                  <a:lnTo>
                    <a:pt x="0" y="3319576"/>
                  </a:lnTo>
                  <a:close/>
                </a:path>
                <a:path w="3866515" h="3319779" extrusionOk="0">
                  <a:moveTo>
                    <a:pt x="0" y="1895055"/>
                  </a:moveTo>
                  <a:lnTo>
                    <a:pt x="233121" y="1895055"/>
                  </a:lnTo>
                  <a:lnTo>
                    <a:pt x="233121" y="1661934"/>
                  </a:lnTo>
                  <a:lnTo>
                    <a:pt x="0" y="1661934"/>
                  </a:lnTo>
                  <a:lnTo>
                    <a:pt x="0" y="1895055"/>
                  </a:lnTo>
                  <a:close/>
                </a:path>
                <a:path w="3866515" h="3319779" extrusionOk="0">
                  <a:moveTo>
                    <a:pt x="0" y="2132482"/>
                  </a:moveTo>
                  <a:lnTo>
                    <a:pt x="233121" y="2132482"/>
                  </a:lnTo>
                  <a:lnTo>
                    <a:pt x="233121" y="1899361"/>
                  </a:lnTo>
                  <a:lnTo>
                    <a:pt x="0" y="1899361"/>
                  </a:lnTo>
                  <a:lnTo>
                    <a:pt x="0" y="2132482"/>
                  </a:lnTo>
                  <a:close/>
                </a:path>
                <a:path w="3866515" h="3319779" extrusionOk="0">
                  <a:moveTo>
                    <a:pt x="0" y="2369896"/>
                  </a:moveTo>
                  <a:lnTo>
                    <a:pt x="233121" y="2369896"/>
                  </a:lnTo>
                  <a:lnTo>
                    <a:pt x="233121" y="2136775"/>
                  </a:lnTo>
                  <a:lnTo>
                    <a:pt x="0" y="2136775"/>
                  </a:lnTo>
                  <a:lnTo>
                    <a:pt x="0" y="2369896"/>
                  </a:lnTo>
                  <a:close/>
                </a:path>
                <a:path w="3866515" h="3319779" extrusionOk="0">
                  <a:moveTo>
                    <a:pt x="0" y="1182801"/>
                  </a:moveTo>
                  <a:lnTo>
                    <a:pt x="233121" y="1182801"/>
                  </a:lnTo>
                  <a:lnTo>
                    <a:pt x="233121" y="949680"/>
                  </a:lnTo>
                  <a:lnTo>
                    <a:pt x="0" y="949680"/>
                  </a:lnTo>
                  <a:lnTo>
                    <a:pt x="0" y="1182801"/>
                  </a:lnTo>
                  <a:close/>
                </a:path>
                <a:path w="3866515" h="3319779" extrusionOk="0">
                  <a:moveTo>
                    <a:pt x="0" y="1420215"/>
                  </a:moveTo>
                  <a:lnTo>
                    <a:pt x="233121" y="1420215"/>
                  </a:lnTo>
                  <a:lnTo>
                    <a:pt x="233121" y="1187094"/>
                  </a:lnTo>
                  <a:lnTo>
                    <a:pt x="0" y="1187094"/>
                  </a:lnTo>
                  <a:lnTo>
                    <a:pt x="0" y="1420215"/>
                  </a:lnTo>
                  <a:close/>
                </a:path>
                <a:path w="3866515" h="3319779" extrusionOk="0">
                  <a:moveTo>
                    <a:pt x="0" y="1657642"/>
                  </a:moveTo>
                  <a:lnTo>
                    <a:pt x="233121" y="1657642"/>
                  </a:lnTo>
                  <a:lnTo>
                    <a:pt x="233121" y="1424520"/>
                  </a:lnTo>
                  <a:lnTo>
                    <a:pt x="0" y="1424520"/>
                  </a:lnTo>
                  <a:lnTo>
                    <a:pt x="0" y="1657642"/>
                  </a:lnTo>
                  <a:close/>
                </a:path>
                <a:path w="3866515" h="3319779" extrusionOk="0">
                  <a:moveTo>
                    <a:pt x="0" y="470534"/>
                  </a:moveTo>
                  <a:lnTo>
                    <a:pt x="233121" y="470534"/>
                  </a:lnTo>
                  <a:lnTo>
                    <a:pt x="233121" y="237413"/>
                  </a:lnTo>
                  <a:lnTo>
                    <a:pt x="0" y="237413"/>
                  </a:lnTo>
                  <a:lnTo>
                    <a:pt x="0" y="470534"/>
                  </a:lnTo>
                  <a:close/>
                </a:path>
                <a:path w="3866515" h="3319779" extrusionOk="0">
                  <a:moveTo>
                    <a:pt x="0" y="233121"/>
                  </a:moveTo>
                  <a:lnTo>
                    <a:pt x="233121" y="233121"/>
                  </a:lnTo>
                  <a:lnTo>
                    <a:pt x="233121" y="0"/>
                  </a:lnTo>
                  <a:lnTo>
                    <a:pt x="0" y="0"/>
                  </a:lnTo>
                  <a:lnTo>
                    <a:pt x="0" y="233121"/>
                  </a:lnTo>
                  <a:close/>
                </a:path>
                <a:path w="3866515" h="3319779" extrusionOk="0">
                  <a:moveTo>
                    <a:pt x="0" y="707961"/>
                  </a:moveTo>
                  <a:lnTo>
                    <a:pt x="233121" y="707961"/>
                  </a:lnTo>
                  <a:lnTo>
                    <a:pt x="233121" y="474840"/>
                  </a:lnTo>
                  <a:lnTo>
                    <a:pt x="0" y="474840"/>
                  </a:lnTo>
                  <a:lnTo>
                    <a:pt x="0" y="707961"/>
                  </a:lnTo>
                  <a:close/>
                </a:path>
                <a:path w="3866515" h="3319779" extrusionOk="0">
                  <a:moveTo>
                    <a:pt x="0" y="945375"/>
                  </a:moveTo>
                  <a:lnTo>
                    <a:pt x="233121" y="945375"/>
                  </a:lnTo>
                  <a:lnTo>
                    <a:pt x="233121" y="712254"/>
                  </a:lnTo>
                  <a:lnTo>
                    <a:pt x="0" y="712254"/>
                  </a:lnTo>
                  <a:lnTo>
                    <a:pt x="0" y="945375"/>
                  </a:lnTo>
                  <a:close/>
                </a:path>
                <a:path w="3866515" h="3319779" extrusionOk="0">
                  <a:moveTo>
                    <a:pt x="242214" y="2607322"/>
                  </a:moveTo>
                  <a:lnTo>
                    <a:pt x="475335" y="2607322"/>
                  </a:lnTo>
                  <a:lnTo>
                    <a:pt x="475335" y="2374201"/>
                  </a:lnTo>
                  <a:lnTo>
                    <a:pt x="242214" y="2374201"/>
                  </a:lnTo>
                  <a:lnTo>
                    <a:pt x="242214" y="2607322"/>
                  </a:lnTo>
                  <a:close/>
                </a:path>
                <a:path w="3866515" h="3319779" extrusionOk="0">
                  <a:moveTo>
                    <a:pt x="242214" y="1895055"/>
                  </a:moveTo>
                  <a:lnTo>
                    <a:pt x="475335" y="1895055"/>
                  </a:lnTo>
                  <a:lnTo>
                    <a:pt x="475335" y="1661934"/>
                  </a:lnTo>
                  <a:lnTo>
                    <a:pt x="242214" y="1661934"/>
                  </a:lnTo>
                  <a:lnTo>
                    <a:pt x="242214" y="1895055"/>
                  </a:lnTo>
                  <a:close/>
                </a:path>
                <a:path w="3866515" h="3319779" extrusionOk="0">
                  <a:moveTo>
                    <a:pt x="242214" y="1182801"/>
                  </a:moveTo>
                  <a:lnTo>
                    <a:pt x="475335" y="1182801"/>
                  </a:lnTo>
                  <a:lnTo>
                    <a:pt x="475335" y="949680"/>
                  </a:lnTo>
                  <a:lnTo>
                    <a:pt x="242214" y="949680"/>
                  </a:lnTo>
                  <a:lnTo>
                    <a:pt x="242214" y="1182801"/>
                  </a:lnTo>
                  <a:close/>
                </a:path>
                <a:path w="3866515" h="3319779" extrusionOk="0">
                  <a:moveTo>
                    <a:pt x="242214" y="470534"/>
                  </a:moveTo>
                  <a:lnTo>
                    <a:pt x="475335" y="470534"/>
                  </a:lnTo>
                  <a:lnTo>
                    <a:pt x="475335" y="237413"/>
                  </a:lnTo>
                  <a:lnTo>
                    <a:pt x="242214" y="237413"/>
                  </a:lnTo>
                  <a:lnTo>
                    <a:pt x="242214" y="470534"/>
                  </a:lnTo>
                  <a:close/>
                </a:path>
                <a:path w="3866515" h="3319779" extrusionOk="0">
                  <a:moveTo>
                    <a:pt x="242214" y="233121"/>
                  </a:moveTo>
                  <a:lnTo>
                    <a:pt x="475335" y="233121"/>
                  </a:lnTo>
                  <a:lnTo>
                    <a:pt x="475335" y="0"/>
                  </a:lnTo>
                  <a:lnTo>
                    <a:pt x="242214" y="0"/>
                  </a:lnTo>
                  <a:lnTo>
                    <a:pt x="242214" y="233121"/>
                  </a:lnTo>
                  <a:close/>
                </a:path>
                <a:path w="3866515" h="3319779" extrusionOk="0">
                  <a:moveTo>
                    <a:pt x="242214" y="2844736"/>
                  </a:moveTo>
                  <a:lnTo>
                    <a:pt x="475335" y="2844736"/>
                  </a:lnTo>
                  <a:lnTo>
                    <a:pt x="475335" y="2611615"/>
                  </a:lnTo>
                  <a:lnTo>
                    <a:pt x="242214" y="2611615"/>
                  </a:lnTo>
                  <a:lnTo>
                    <a:pt x="242214" y="2844736"/>
                  </a:lnTo>
                  <a:close/>
                </a:path>
                <a:path w="3866515" h="3319779" extrusionOk="0">
                  <a:moveTo>
                    <a:pt x="242214" y="2132482"/>
                  </a:moveTo>
                  <a:lnTo>
                    <a:pt x="475335" y="2132482"/>
                  </a:lnTo>
                  <a:lnTo>
                    <a:pt x="475335" y="1899361"/>
                  </a:lnTo>
                  <a:lnTo>
                    <a:pt x="242214" y="1899361"/>
                  </a:lnTo>
                  <a:lnTo>
                    <a:pt x="242214" y="2132482"/>
                  </a:lnTo>
                  <a:close/>
                </a:path>
                <a:path w="3866515" h="3319779" extrusionOk="0">
                  <a:moveTo>
                    <a:pt x="242214" y="1420215"/>
                  </a:moveTo>
                  <a:lnTo>
                    <a:pt x="475335" y="1420215"/>
                  </a:lnTo>
                  <a:lnTo>
                    <a:pt x="475335" y="1187094"/>
                  </a:lnTo>
                  <a:lnTo>
                    <a:pt x="242214" y="1187094"/>
                  </a:lnTo>
                  <a:lnTo>
                    <a:pt x="242214" y="1420215"/>
                  </a:lnTo>
                  <a:close/>
                </a:path>
                <a:path w="3866515" h="3319779" extrusionOk="0">
                  <a:moveTo>
                    <a:pt x="242214" y="707961"/>
                  </a:moveTo>
                  <a:lnTo>
                    <a:pt x="475335" y="707961"/>
                  </a:lnTo>
                  <a:lnTo>
                    <a:pt x="475335" y="474840"/>
                  </a:lnTo>
                  <a:lnTo>
                    <a:pt x="242214" y="474840"/>
                  </a:lnTo>
                  <a:lnTo>
                    <a:pt x="242214" y="707961"/>
                  </a:lnTo>
                  <a:close/>
                </a:path>
                <a:path w="3866515" h="3319779" extrusionOk="0">
                  <a:moveTo>
                    <a:pt x="242214" y="3082163"/>
                  </a:moveTo>
                  <a:lnTo>
                    <a:pt x="475335" y="3082163"/>
                  </a:lnTo>
                  <a:lnTo>
                    <a:pt x="475335" y="2849041"/>
                  </a:lnTo>
                  <a:lnTo>
                    <a:pt x="242214" y="2849041"/>
                  </a:lnTo>
                  <a:lnTo>
                    <a:pt x="242214" y="3082163"/>
                  </a:lnTo>
                  <a:close/>
                </a:path>
                <a:path w="3866515" h="3319779" extrusionOk="0">
                  <a:moveTo>
                    <a:pt x="242214" y="3319576"/>
                  </a:moveTo>
                  <a:lnTo>
                    <a:pt x="475335" y="3319576"/>
                  </a:lnTo>
                  <a:lnTo>
                    <a:pt x="475335" y="3086455"/>
                  </a:lnTo>
                  <a:lnTo>
                    <a:pt x="242214" y="3086455"/>
                  </a:lnTo>
                  <a:lnTo>
                    <a:pt x="242214" y="3319576"/>
                  </a:lnTo>
                  <a:close/>
                </a:path>
                <a:path w="3866515" h="3319779" extrusionOk="0">
                  <a:moveTo>
                    <a:pt x="242214" y="2369896"/>
                  </a:moveTo>
                  <a:lnTo>
                    <a:pt x="475335" y="2369896"/>
                  </a:lnTo>
                  <a:lnTo>
                    <a:pt x="475335" y="2136775"/>
                  </a:lnTo>
                  <a:lnTo>
                    <a:pt x="242214" y="2136775"/>
                  </a:lnTo>
                  <a:lnTo>
                    <a:pt x="242214" y="2369896"/>
                  </a:lnTo>
                  <a:close/>
                </a:path>
                <a:path w="3866515" h="3319779" extrusionOk="0">
                  <a:moveTo>
                    <a:pt x="242214" y="1657642"/>
                  </a:moveTo>
                  <a:lnTo>
                    <a:pt x="475335" y="1657642"/>
                  </a:lnTo>
                  <a:lnTo>
                    <a:pt x="475335" y="1424520"/>
                  </a:lnTo>
                  <a:lnTo>
                    <a:pt x="242214" y="1424520"/>
                  </a:lnTo>
                  <a:lnTo>
                    <a:pt x="242214" y="1657642"/>
                  </a:lnTo>
                  <a:close/>
                </a:path>
                <a:path w="3866515" h="3319779" extrusionOk="0">
                  <a:moveTo>
                    <a:pt x="242214" y="945375"/>
                  </a:moveTo>
                  <a:lnTo>
                    <a:pt x="475335" y="945375"/>
                  </a:lnTo>
                  <a:lnTo>
                    <a:pt x="475335" y="712254"/>
                  </a:lnTo>
                  <a:lnTo>
                    <a:pt x="242214" y="712254"/>
                  </a:lnTo>
                  <a:lnTo>
                    <a:pt x="242214" y="945375"/>
                  </a:lnTo>
                  <a:close/>
                </a:path>
                <a:path w="3866515" h="3319779" extrusionOk="0">
                  <a:moveTo>
                    <a:pt x="484441" y="470534"/>
                  </a:moveTo>
                  <a:lnTo>
                    <a:pt x="717562" y="470534"/>
                  </a:lnTo>
                  <a:lnTo>
                    <a:pt x="717562" y="237413"/>
                  </a:lnTo>
                  <a:lnTo>
                    <a:pt x="484441" y="237413"/>
                  </a:lnTo>
                  <a:lnTo>
                    <a:pt x="484441" y="470534"/>
                  </a:lnTo>
                  <a:close/>
                </a:path>
                <a:path w="3866515" h="3319779" extrusionOk="0">
                  <a:moveTo>
                    <a:pt x="484441" y="233121"/>
                  </a:moveTo>
                  <a:lnTo>
                    <a:pt x="717562" y="233121"/>
                  </a:lnTo>
                  <a:lnTo>
                    <a:pt x="717562" y="0"/>
                  </a:lnTo>
                  <a:lnTo>
                    <a:pt x="484441" y="0"/>
                  </a:lnTo>
                  <a:lnTo>
                    <a:pt x="484441" y="233121"/>
                  </a:lnTo>
                  <a:close/>
                </a:path>
                <a:path w="3866515" h="3319779" extrusionOk="0">
                  <a:moveTo>
                    <a:pt x="484441" y="3082163"/>
                  </a:moveTo>
                  <a:lnTo>
                    <a:pt x="717562" y="3082163"/>
                  </a:lnTo>
                  <a:lnTo>
                    <a:pt x="717562" y="2849041"/>
                  </a:lnTo>
                  <a:lnTo>
                    <a:pt x="484441" y="2849041"/>
                  </a:lnTo>
                  <a:lnTo>
                    <a:pt x="484441" y="3082163"/>
                  </a:lnTo>
                  <a:close/>
                </a:path>
                <a:path w="3866515" h="3319779" extrusionOk="0">
                  <a:moveTo>
                    <a:pt x="484441" y="3319576"/>
                  </a:moveTo>
                  <a:lnTo>
                    <a:pt x="717562" y="3319576"/>
                  </a:lnTo>
                  <a:lnTo>
                    <a:pt x="717562" y="3086455"/>
                  </a:lnTo>
                  <a:lnTo>
                    <a:pt x="484441" y="3086455"/>
                  </a:lnTo>
                  <a:lnTo>
                    <a:pt x="484441" y="3319576"/>
                  </a:lnTo>
                  <a:close/>
                </a:path>
                <a:path w="3866515" h="3319779" extrusionOk="0">
                  <a:moveTo>
                    <a:pt x="726655" y="470534"/>
                  </a:moveTo>
                  <a:lnTo>
                    <a:pt x="959777" y="470534"/>
                  </a:lnTo>
                  <a:lnTo>
                    <a:pt x="959777" y="237413"/>
                  </a:lnTo>
                  <a:lnTo>
                    <a:pt x="726655" y="237413"/>
                  </a:lnTo>
                  <a:lnTo>
                    <a:pt x="726655" y="470534"/>
                  </a:lnTo>
                  <a:close/>
                </a:path>
                <a:path w="3866515" h="3319779" extrusionOk="0">
                  <a:moveTo>
                    <a:pt x="726655" y="233121"/>
                  </a:moveTo>
                  <a:lnTo>
                    <a:pt x="959777" y="233121"/>
                  </a:lnTo>
                  <a:lnTo>
                    <a:pt x="959777" y="0"/>
                  </a:lnTo>
                  <a:lnTo>
                    <a:pt x="726655" y="0"/>
                  </a:lnTo>
                  <a:lnTo>
                    <a:pt x="726655" y="233121"/>
                  </a:lnTo>
                  <a:close/>
                </a:path>
                <a:path w="3866515" h="3319779" extrusionOk="0">
                  <a:moveTo>
                    <a:pt x="726655" y="3082163"/>
                  </a:moveTo>
                  <a:lnTo>
                    <a:pt x="959777" y="3082163"/>
                  </a:lnTo>
                  <a:lnTo>
                    <a:pt x="959777" y="2849041"/>
                  </a:lnTo>
                  <a:lnTo>
                    <a:pt x="726655" y="2849041"/>
                  </a:lnTo>
                  <a:lnTo>
                    <a:pt x="726655" y="3082163"/>
                  </a:lnTo>
                  <a:close/>
                </a:path>
                <a:path w="3866515" h="3319779" extrusionOk="0">
                  <a:moveTo>
                    <a:pt x="726655" y="3319576"/>
                  </a:moveTo>
                  <a:lnTo>
                    <a:pt x="959777" y="3319576"/>
                  </a:lnTo>
                  <a:lnTo>
                    <a:pt x="959777" y="3086455"/>
                  </a:lnTo>
                  <a:lnTo>
                    <a:pt x="726655" y="3086455"/>
                  </a:lnTo>
                  <a:lnTo>
                    <a:pt x="726655" y="3319576"/>
                  </a:lnTo>
                  <a:close/>
                </a:path>
                <a:path w="3866515" h="3319779" extrusionOk="0">
                  <a:moveTo>
                    <a:pt x="968870" y="470534"/>
                  </a:moveTo>
                  <a:lnTo>
                    <a:pt x="1201991" y="470534"/>
                  </a:lnTo>
                  <a:lnTo>
                    <a:pt x="1201991" y="237413"/>
                  </a:lnTo>
                  <a:lnTo>
                    <a:pt x="968870" y="237413"/>
                  </a:lnTo>
                  <a:lnTo>
                    <a:pt x="968870" y="470534"/>
                  </a:lnTo>
                  <a:close/>
                </a:path>
                <a:path w="3866515" h="3319779" extrusionOk="0">
                  <a:moveTo>
                    <a:pt x="968870" y="233121"/>
                  </a:moveTo>
                  <a:lnTo>
                    <a:pt x="1201991" y="233121"/>
                  </a:lnTo>
                  <a:lnTo>
                    <a:pt x="1201991" y="0"/>
                  </a:lnTo>
                  <a:lnTo>
                    <a:pt x="968870" y="0"/>
                  </a:lnTo>
                  <a:lnTo>
                    <a:pt x="968870" y="233121"/>
                  </a:lnTo>
                  <a:close/>
                </a:path>
                <a:path w="3866515" h="3319779" extrusionOk="0">
                  <a:moveTo>
                    <a:pt x="968870" y="3082163"/>
                  </a:moveTo>
                  <a:lnTo>
                    <a:pt x="1201991" y="3082163"/>
                  </a:lnTo>
                  <a:lnTo>
                    <a:pt x="1201991" y="2849041"/>
                  </a:lnTo>
                  <a:lnTo>
                    <a:pt x="968870" y="2849041"/>
                  </a:lnTo>
                  <a:lnTo>
                    <a:pt x="968870" y="3082163"/>
                  </a:lnTo>
                  <a:close/>
                </a:path>
                <a:path w="3866515" h="3319779" extrusionOk="0">
                  <a:moveTo>
                    <a:pt x="968870" y="3319576"/>
                  </a:moveTo>
                  <a:lnTo>
                    <a:pt x="1201991" y="3319576"/>
                  </a:lnTo>
                  <a:lnTo>
                    <a:pt x="1201991" y="3086455"/>
                  </a:lnTo>
                  <a:lnTo>
                    <a:pt x="968870" y="3086455"/>
                  </a:lnTo>
                  <a:lnTo>
                    <a:pt x="968870" y="3319576"/>
                  </a:lnTo>
                  <a:close/>
                </a:path>
                <a:path w="3866515" h="3319779" extrusionOk="0">
                  <a:moveTo>
                    <a:pt x="1211097" y="470534"/>
                  </a:moveTo>
                  <a:lnTo>
                    <a:pt x="1444218" y="470534"/>
                  </a:lnTo>
                  <a:lnTo>
                    <a:pt x="1444218" y="237413"/>
                  </a:lnTo>
                  <a:lnTo>
                    <a:pt x="1211097" y="237413"/>
                  </a:lnTo>
                  <a:lnTo>
                    <a:pt x="1211097" y="470534"/>
                  </a:lnTo>
                  <a:close/>
                </a:path>
                <a:path w="3866515" h="3319779" extrusionOk="0">
                  <a:moveTo>
                    <a:pt x="1211097" y="233121"/>
                  </a:moveTo>
                  <a:lnTo>
                    <a:pt x="1444218" y="233121"/>
                  </a:lnTo>
                  <a:lnTo>
                    <a:pt x="1444218" y="0"/>
                  </a:lnTo>
                  <a:lnTo>
                    <a:pt x="1211097" y="0"/>
                  </a:lnTo>
                  <a:lnTo>
                    <a:pt x="1211097" y="233121"/>
                  </a:lnTo>
                  <a:close/>
                </a:path>
                <a:path w="3866515" h="3319779" extrusionOk="0">
                  <a:moveTo>
                    <a:pt x="1211097" y="3082163"/>
                  </a:moveTo>
                  <a:lnTo>
                    <a:pt x="1444218" y="3082163"/>
                  </a:lnTo>
                  <a:lnTo>
                    <a:pt x="1444218" y="2849041"/>
                  </a:lnTo>
                  <a:lnTo>
                    <a:pt x="1211097" y="2849041"/>
                  </a:lnTo>
                  <a:lnTo>
                    <a:pt x="1211097" y="3082163"/>
                  </a:lnTo>
                  <a:close/>
                </a:path>
                <a:path w="3866515" h="3319779" extrusionOk="0">
                  <a:moveTo>
                    <a:pt x="1211097" y="3319576"/>
                  </a:moveTo>
                  <a:lnTo>
                    <a:pt x="1444218" y="3319576"/>
                  </a:lnTo>
                  <a:lnTo>
                    <a:pt x="1444218" y="3086455"/>
                  </a:lnTo>
                  <a:lnTo>
                    <a:pt x="1211097" y="3086455"/>
                  </a:lnTo>
                  <a:lnTo>
                    <a:pt x="1211097" y="3319576"/>
                  </a:lnTo>
                  <a:close/>
                </a:path>
                <a:path w="3866515" h="3319779" extrusionOk="0">
                  <a:moveTo>
                    <a:pt x="1453311" y="470534"/>
                  </a:moveTo>
                  <a:lnTo>
                    <a:pt x="1686432" y="470534"/>
                  </a:lnTo>
                  <a:lnTo>
                    <a:pt x="1686432" y="237413"/>
                  </a:lnTo>
                  <a:lnTo>
                    <a:pt x="1453311" y="237413"/>
                  </a:lnTo>
                  <a:lnTo>
                    <a:pt x="1453311" y="470534"/>
                  </a:lnTo>
                  <a:close/>
                </a:path>
                <a:path w="3866515" h="3319779" extrusionOk="0">
                  <a:moveTo>
                    <a:pt x="1453311" y="233121"/>
                  </a:moveTo>
                  <a:lnTo>
                    <a:pt x="1686432" y="233121"/>
                  </a:lnTo>
                  <a:lnTo>
                    <a:pt x="1686432" y="0"/>
                  </a:lnTo>
                  <a:lnTo>
                    <a:pt x="1453311" y="0"/>
                  </a:lnTo>
                  <a:lnTo>
                    <a:pt x="1453311" y="233121"/>
                  </a:lnTo>
                  <a:close/>
                </a:path>
                <a:path w="3866515" h="3319779" extrusionOk="0">
                  <a:moveTo>
                    <a:pt x="1453311" y="3082163"/>
                  </a:moveTo>
                  <a:lnTo>
                    <a:pt x="1686432" y="3082163"/>
                  </a:lnTo>
                  <a:lnTo>
                    <a:pt x="1686432" y="2849041"/>
                  </a:lnTo>
                  <a:lnTo>
                    <a:pt x="1453311" y="2849041"/>
                  </a:lnTo>
                  <a:lnTo>
                    <a:pt x="1453311" y="3082163"/>
                  </a:lnTo>
                  <a:close/>
                </a:path>
                <a:path w="3866515" h="3319779" extrusionOk="0">
                  <a:moveTo>
                    <a:pt x="1453311" y="3319576"/>
                  </a:moveTo>
                  <a:lnTo>
                    <a:pt x="1686432" y="3319576"/>
                  </a:lnTo>
                  <a:lnTo>
                    <a:pt x="1686432" y="3086455"/>
                  </a:lnTo>
                  <a:lnTo>
                    <a:pt x="1453311" y="3086455"/>
                  </a:lnTo>
                  <a:lnTo>
                    <a:pt x="1453311" y="3319576"/>
                  </a:lnTo>
                  <a:close/>
                </a:path>
                <a:path w="3866515" h="3319779" extrusionOk="0">
                  <a:moveTo>
                    <a:pt x="1695526" y="470534"/>
                  </a:moveTo>
                  <a:lnTo>
                    <a:pt x="1928647" y="470534"/>
                  </a:lnTo>
                  <a:lnTo>
                    <a:pt x="1928647" y="237413"/>
                  </a:lnTo>
                  <a:lnTo>
                    <a:pt x="1695526" y="237413"/>
                  </a:lnTo>
                  <a:lnTo>
                    <a:pt x="1695526" y="470534"/>
                  </a:lnTo>
                  <a:close/>
                </a:path>
                <a:path w="3866515" h="3319779" extrusionOk="0">
                  <a:moveTo>
                    <a:pt x="1695526" y="233121"/>
                  </a:moveTo>
                  <a:lnTo>
                    <a:pt x="1928647" y="233121"/>
                  </a:lnTo>
                  <a:lnTo>
                    <a:pt x="1928647" y="0"/>
                  </a:lnTo>
                  <a:lnTo>
                    <a:pt x="1695526" y="0"/>
                  </a:lnTo>
                  <a:lnTo>
                    <a:pt x="1695526" y="233121"/>
                  </a:lnTo>
                  <a:close/>
                </a:path>
                <a:path w="3866515" h="3319779" extrusionOk="0">
                  <a:moveTo>
                    <a:pt x="1695526" y="3082163"/>
                  </a:moveTo>
                  <a:lnTo>
                    <a:pt x="1928647" y="3082163"/>
                  </a:lnTo>
                  <a:lnTo>
                    <a:pt x="1928647" y="2849041"/>
                  </a:lnTo>
                  <a:lnTo>
                    <a:pt x="1695526" y="2849041"/>
                  </a:lnTo>
                  <a:lnTo>
                    <a:pt x="1695526" y="3082163"/>
                  </a:lnTo>
                  <a:close/>
                </a:path>
                <a:path w="3866515" h="3319779" extrusionOk="0">
                  <a:moveTo>
                    <a:pt x="1695526" y="3319576"/>
                  </a:moveTo>
                  <a:lnTo>
                    <a:pt x="1928647" y="3319576"/>
                  </a:lnTo>
                  <a:lnTo>
                    <a:pt x="1928647" y="3086455"/>
                  </a:lnTo>
                  <a:lnTo>
                    <a:pt x="1695526" y="3086455"/>
                  </a:lnTo>
                  <a:lnTo>
                    <a:pt x="1695526" y="3319576"/>
                  </a:lnTo>
                  <a:close/>
                </a:path>
                <a:path w="3866515" h="3319779" extrusionOk="0">
                  <a:moveTo>
                    <a:pt x="1937753" y="470534"/>
                  </a:moveTo>
                  <a:lnTo>
                    <a:pt x="2170874" y="470534"/>
                  </a:lnTo>
                  <a:lnTo>
                    <a:pt x="2170874" y="237413"/>
                  </a:lnTo>
                  <a:lnTo>
                    <a:pt x="1937753" y="237413"/>
                  </a:lnTo>
                  <a:lnTo>
                    <a:pt x="1937753" y="470534"/>
                  </a:lnTo>
                  <a:close/>
                </a:path>
                <a:path w="3866515" h="3319779" extrusionOk="0">
                  <a:moveTo>
                    <a:pt x="1937753" y="233121"/>
                  </a:moveTo>
                  <a:lnTo>
                    <a:pt x="2170874" y="233121"/>
                  </a:lnTo>
                  <a:lnTo>
                    <a:pt x="2170874" y="0"/>
                  </a:lnTo>
                  <a:lnTo>
                    <a:pt x="1937753" y="0"/>
                  </a:lnTo>
                  <a:lnTo>
                    <a:pt x="1937753" y="233121"/>
                  </a:lnTo>
                  <a:close/>
                </a:path>
                <a:path w="3866515" h="3319779" extrusionOk="0">
                  <a:moveTo>
                    <a:pt x="1937753" y="3082163"/>
                  </a:moveTo>
                  <a:lnTo>
                    <a:pt x="2170874" y="3082163"/>
                  </a:lnTo>
                  <a:lnTo>
                    <a:pt x="2170874" y="2849041"/>
                  </a:lnTo>
                  <a:lnTo>
                    <a:pt x="1937753" y="2849041"/>
                  </a:lnTo>
                  <a:lnTo>
                    <a:pt x="1937753" y="3082163"/>
                  </a:lnTo>
                  <a:close/>
                </a:path>
                <a:path w="3866515" h="3319779" extrusionOk="0">
                  <a:moveTo>
                    <a:pt x="1937753" y="3319576"/>
                  </a:moveTo>
                  <a:lnTo>
                    <a:pt x="2170874" y="3319576"/>
                  </a:lnTo>
                  <a:lnTo>
                    <a:pt x="2170874" y="3086455"/>
                  </a:lnTo>
                  <a:lnTo>
                    <a:pt x="1937753" y="3086455"/>
                  </a:lnTo>
                  <a:lnTo>
                    <a:pt x="1937753" y="3319576"/>
                  </a:lnTo>
                  <a:close/>
                </a:path>
                <a:path w="3866515" h="3319779" extrusionOk="0">
                  <a:moveTo>
                    <a:pt x="2179967" y="470534"/>
                  </a:moveTo>
                  <a:lnTo>
                    <a:pt x="2413088" y="470534"/>
                  </a:lnTo>
                  <a:lnTo>
                    <a:pt x="2413088" y="237413"/>
                  </a:lnTo>
                  <a:lnTo>
                    <a:pt x="2179967" y="237413"/>
                  </a:lnTo>
                  <a:lnTo>
                    <a:pt x="2179967" y="470534"/>
                  </a:lnTo>
                  <a:close/>
                </a:path>
                <a:path w="3866515" h="3319779" extrusionOk="0">
                  <a:moveTo>
                    <a:pt x="2179967" y="233121"/>
                  </a:moveTo>
                  <a:lnTo>
                    <a:pt x="2413088" y="233121"/>
                  </a:lnTo>
                  <a:lnTo>
                    <a:pt x="2413088" y="0"/>
                  </a:lnTo>
                  <a:lnTo>
                    <a:pt x="2179967" y="0"/>
                  </a:lnTo>
                  <a:lnTo>
                    <a:pt x="2179967" y="233121"/>
                  </a:lnTo>
                  <a:close/>
                </a:path>
                <a:path w="3866515" h="3319779" extrusionOk="0">
                  <a:moveTo>
                    <a:pt x="2179967" y="3082163"/>
                  </a:moveTo>
                  <a:lnTo>
                    <a:pt x="2413088" y="3082163"/>
                  </a:lnTo>
                  <a:lnTo>
                    <a:pt x="2413088" y="2849041"/>
                  </a:lnTo>
                  <a:lnTo>
                    <a:pt x="2179967" y="2849041"/>
                  </a:lnTo>
                  <a:lnTo>
                    <a:pt x="2179967" y="3082163"/>
                  </a:lnTo>
                  <a:close/>
                </a:path>
                <a:path w="3866515" h="3319779" extrusionOk="0">
                  <a:moveTo>
                    <a:pt x="2179967" y="3319576"/>
                  </a:moveTo>
                  <a:lnTo>
                    <a:pt x="2413088" y="3319576"/>
                  </a:lnTo>
                  <a:lnTo>
                    <a:pt x="2413088" y="3086455"/>
                  </a:lnTo>
                  <a:lnTo>
                    <a:pt x="2179967" y="3086455"/>
                  </a:lnTo>
                  <a:lnTo>
                    <a:pt x="2179967" y="3319576"/>
                  </a:lnTo>
                  <a:close/>
                </a:path>
                <a:path w="3866515" h="3319779" extrusionOk="0">
                  <a:moveTo>
                    <a:pt x="2422194" y="470534"/>
                  </a:moveTo>
                  <a:lnTo>
                    <a:pt x="2655316" y="470534"/>
                  </a:lnTo>
                  <a:lnTo>
                    <a:pt x="2655316" y="237413"/>
                  </a:lnTo>
                  <a:lnTo>
                    <a:pt x="2422194" y="237413"/>
                  </a:lnTo>
                  <a:lnTo>
                    <a:pt x="2422194" y="470534"/>
                  </a:lnTo>
                  <a:close/>
                </a:path>
                <a:path w="3866515" h="3319779" extrusionOk="0">
                  <a:moveTo>
                    <a:pt x="2422194" y="233121"/>
                  </a:moveTo>
                  <a:lnTo>
                    <a:pt x="2655316" y="233121"/>
                  </a:lnTo>
                  <a:lnTo>
                    <a:pt x="2655316" y="0"/>
                  </a:lnTo>
                  <a:lnTo>
                    <a:pt x="2422194" y="0"/>
                  </a:lnTo>
                  <a:lnTo>
                    <a:pt x="2422194" y="233121"/>
                  </a:lnTo>
                  <a:close/>
                </a:path>
                <a:path w="3866515" h="3319779" extrusionOk="0">
                  <a:moveTo>
                    <a:pt x="2422194" y="3082163"/>
                  </a:moveTo>
                  <a:lnTo>
                    <a:pt x="2655316" y="3082163"/>
                  </a:lnTo>
                  <a:lnTo>
                    <a:pt x="2655316" y="2849041"/>
                  </a:lnTo>
                  <a:lnTo>
                    <a:pt x="2422194" y="2849041"/>
                  </a:lnTo>
                  <a:lnTo>
                    <a:pt x="2422194" y="3082163"/>
                  </a:lnTo>
                  <a:close/>
                </a:path>
                <a:path w="3866515" h="3319779" extrusionOk="0">
                  <a:moveTo>
                    <a:pt x="2422194" y="3319576"/>
                  </a:moveTo>
                  <a:lnTo>
                    <a:pt x="2655316" y="3319576"/>
                  </a:lnTo>
                  <a:lnTo>
                    <a:pt x="2655316" y="3086455"/>
                  </a:lnTo>
                  <a:lnTo>
                    <a:pt x="2422194" y="3086455"/>
                  </a:lnTo>
                  <a:lnTo>
                    <a:pt x="2422194" y="3319576"/>
                  </a:lnTo>
                  <a:close/>
                </a:path>
                <a:path w="3866515" h="3319779" extrusionOk="0">
                  <a:moveTo>
                    <a:pt x="2664409" y="470534"/>
                  </a:moveTo>
                  <a:lnTo>
                    <a:pt x="2897530" y="470534"/>
                  </a:lnTo>
                  <a:lnTo>
                    <a:pt x="2897530" y="237413"/>
                  </a:lnTo>
                  <a:lnTo>
                    <a:pt x="2664409" y="237413"/>
                  </a:lnTo>
                  <a:lnTo>
                    <a:pt x="2664409" y="470534"/>
                  </a:lnTo>
                  <a:close/>
                </a:path>
                <a:path w="3866515" h="3319779" extrusionOk="0">
                  <a:moveTo>
                    <a:pt x="2664409" y="233121"/>
                  </a:moveTo>
                  <a:lnTo>
                    <a:pt x="2897530" y="233121"/>
                  </a:lnTo>
                  <a:lnTo>
                    <a:pt x="2897530" y="0"/>
                  </a:lnTo>
                  <a:lnTo>
                    <a:pt x="2664409" y="0"/>
                  </a:lnTo>
                  <a:lnTo>
                    <a:pt x="2664409" y="233121"/>
                  </a:lnTo>
                  <a:close/>
                </a:path>
                <a:path w="3866515" h="3319779" extrusionOk="0">
                  <a:moveTo>
                    <a:pt x="2664409" y="3082163"/>
                  </a:moveTo>
                  <a:lnTo>
                    <a:pt x="2897530" y="3082163"/>
                  </a:lnTo>
                  <a:lnTo>
                    <a:pt x="2897530" y="2849041"/>
                  </a:lnTo>
                  <a:lnTo>
                    <a:pt x="2664409" y="2849041"/>
                  </a:lnTo>
                  <a:lnTo>
                    <a:pt x="2664409" y="3082163"/>
                  </a:lnTo>
                  <a:close/>
                </a:path>
                <a:path w="3866515" h="3319779" extrusionOk="0">
                  <a:moveTo>
                    <a:pt x="2664409" y="3319576"/>
                  </a:moveTo>
                  <a:lnTo>
                    <a:pt x="2897530" y="3319576"/>
                  </a:lnTo>
                  <a:lnTo>
                    <a:pt x="2897530" y="3086455"/>
                  </a:lnTo>
                  <a:lnTo>
                    <a:pt x="2664409" y="3086455"/>
                  </a:lnTo>
                  <a:lnTo>
                    <a:pt x="2664409" y="3319576"/>
                  </a:lnTo>
                  <a:close/>
                </a:path>
                <a:path w="3866515" h="3319779" extrusionOk="0">
                  <a:moveTo>
                    <a:pt x="2906623" y="470534"/>
                  </a:moveTo>
                  <a:lnTo>
                    <a:pt x="3139744" y="470534"/>
                  </a:lnTo>
                  <a:lnTo>
                    <a:pt x="3139744" y="237413"/>
                  </a:lnTo>
                  <a:lnTo>
                    <a:pt x="2906623" y="237413"/>
                  </a:lnTo>
                  <a:lnTo>
                    <a:pt x="2906623" y="470534"/>
                  </a:lnTo>
                  <a:close/>
                </a:path>
                <a:path w="3866515" h="3319779" extrusionOk="0">
                  <a:moveTo>
                    <a:pt x="2906623" y="233121"/>
                  </a:moveTo>
                  <a:lnTo>
                    <a:pt x="3139744" y="233121"/>
                  </a:lnTo>
                  <a:lnTo>
                    <a:pt x="3139744" y="0"/>
                  </a:lnTo>
                  <a:lnTo>
                    <a:pt x="2906623" y="0"/>
                  </a:lnTo>
                  <a:lnTo>
                    <a:pt x="2906623" y="233121"/>
                  </a:lnTo>
                  <a:close/>
                </a:path>
                <a:path w="3866515" h="3319779" extrusionOk="0">
                  <a:moveTo>
                    <a:pt x="2906623" y="3082163"/>
                  </a:moveTo>
                  <a:lnTo>
                    <a:pt x="3139744" y="3082163"/>
                  </a:lnTo>
                  <a:lnTo>
                    <a:pt x="3139744" y="2849041"/>
                  </a:lnTo>
                  <a:lnTo>
                    <a:pt x="2906623" y="2849041"/>
                  </a:lnTo>
                  <a:lnTo>
                    <a:pt x="2906623" y="3082163"/>
                  </a:lnTo>
                  <a:close/>
                </a:path>
                <a:path w="3866515" h="3319779" extrusionOk="0">
                  <a:moveTo>
                    <a:pt x="2906623" y="3319576"/>
                  </a:moveTo>
                  <a:lnTo>
                    <a:pt x="3139744" y="3319576"/>
                  </a:lnTo>
                  <a:lnTo>
                    <a:pt x="3139744" y="3086455"/>
                  </a:lnTo>
                  <a:lnTo>
                    <a:pt x="2906623" y="3086455"/>
                  </a:lnTo>
                  <a:lnTo>
                    <a:pt x="2906623" y="3319576"/>
                  </a:lnTo>
                  <a:close/>
                </a:path>
                <a:path w="3866515" h="3319779" extrusionOk="0">
                  <a:moveTo>
                    <a:pt x="3148850" y="470534"/>
                  </a:moveTo>
                  <a:lnTo>
                    <a:pt x="3381971" y="470534"/>
                  </a:lnTo>
                  <a:lnTo>
                    <a:pt x="3381971" y="237413"/>
                  </a:lnTo>
                  <a:lnTo>
                    <a:pt x="3148850" y="237413"/>
                  </a:lnTo>
                  <a:lnTo>
                    <a:pt x="3148850" y="470534"/>
                  </a:lnTo>
                  <a:close/>
                </a:path>
                <a:path w="3866515" h="3319779" extrusionOk="0">
                  <a:moveTo>
                    <a:pt x="3148850" y="233121"/>
                  </a:moveTo>
                  <a:lnTo>
                    <a:pt x="3381971" y="233121"/>
                  </a:lnTo>
                  <a:lnTo>
                    <a:pt x="3381971" y="0"/>
                  </a:lnTo>
                  <a:lnTo>
                    <a:pt x="3148850" y="0"/>
                  </a:lnTo>
                  <a:lnTo>
                    <a:pt x="3148850" y="233121"/>
                  </a:lnTo>
                  <a:close/>
                </a:path>
                <a:path w="3866515" h="3319779" extrusionOk="0">
                  <a:moveTo>
                    <a:pt x="3148850" y="3082163"/>
                  </a:moveTo>
                  <a:lnTo>
                    <a:pt x="3381971" y="3082163"/>
                  </a:lnTo>
                  <a:lnTo>
                    <a:pt x="3381971" y="2849041"/>
                  </a:lnTo>
                  <a:lnTo>
                    <a:pt x="3148850" y="2849041"/>
                  </a:lnTo>
                  <a:lnTo>
                    <a:pt x="3148850" y="3082163"/>
                  </a:lnTo>
                  <a:close/>
                </a:path>
                <a:path w="3866515" h="3319779" extrusionOk="0">
                  <a:moveTo>
                    <a:pt x="3148850" y="3319576"/>
                  </a:moveTo>
                  <a:lnTo>
                    <a:pt x="3381971" y="3319576"/>
                  </a:lnTo>
                  <a:lnTo>
                    <a:pt x="3381971" y="3086455"/>
                  </a:lnTo>
                  <a:lnTo>
                    <a:pt x="3148850" y="3086455"/>
                  </a:lnTo>
                  <a:lnTo>
                    <a:pt x="3148850" y="3319576"/>
                  </a:lnTo>
                  <a:close/>
                </a:path>
                <a:path w="3866515" h="3319779" extrusionOk="0">
                  <a:moveTo>
                    <a:pt x="3391065" y="2607322"/>
                  </a:moveTo>
                  <a:lnTo>
                    <a:pt x="3624186" y="2607322"/>
                  </a:lnTo>
                  <a:lnTo>
                    <a:pt x="3624186" y="2374201"/>
                  </a:lnTo>
                  <a:lnTo>
                    <a:pt x="3391065" y="2374201"/>
                  </a:lnTo>
                  <a:lnTo>
                    <a:pt x="3391065" y="2607322"/>
                  </a:lnTo>
                  <a:close/>
                </a:path>
                <a:path w="3866515" h="3319779" extrusionOk="0">
                  <a:moveTo>
                    <a:pt x="3391065" y="1895055"/>
                  </a:moveTo>
                  <a:lnTo>
                    <a:pt x="3624186" y="1895055"/>
                  </a:lnTo>
                  <a:lnTo>
                    <a:pt x="3624186" y="1661934"/>
                  </a:lnTo>
                  <a:lnTo>
                    <a:pt x="3391065" y="1661934"/>
                  </a:lnTo>
                  <a:lnTo>
                    <a:pt x="3391065" y="1895055"/>
                  </a:lnTo>
                  <a:close/>
                </a:path>
                <a:path w="3866515" h="3319779" extrusionOk="0">
                  <a:moveTo>
                    <a:pt x="3391065" y="1182801"/>
                  </a:moveTo>
                  <a:lnTo>
                    <a:pt x="3624186" y="1182801"/>
                  </a:lnTo>
                  <a:lnTo>
                    <a:pt x="3624186" y="949680"/>
                  </a:lnTo>
                  <a:lnTo>
                    <a:pt x="3391065" y="949680"/>
                  </a:lnTo>
                  <a:lnTo>
                    <a:pt x="3391065" y="1182801"/>
                  </a:lnTo>
                  <a:close/>
                </a:path>
                <a:path w="3866515" h="3319779" extrusionOk="0">
                  <a:moveTo>
                    <a:pt x="3391065" y="470534"/>
                  </a:moveTo>
                  <a:lnTo>
                    <a:pt x="3624186" y="470534"/>
                  </a:lnTo>
                  <a:lnTo>
                    <a:pt x="3624186" y="237413"/>
                  </a:lnTo>
                  <a:lnTo>
                    <a:pt x="3391065" y="237413"/>
                  </a:lnTo>
                  <a:lnTo>
                    <a:pt x="3391065" y="470534"/>
                  </a:lnTo>
                  <a:close/>
                </a:path>
                <a:path w="3866515" h="3319779" extrusionOk="0">
                  <a:moveTo>
                    <a:pt x="3391065" y="233121"/>
                  </a:moveTo>
                  <a:lnTo>
                    <a:pt x="3624186" y="233121"/>
                  </a:lnTo>
                  <a:lnTo>
                    <a:pt x="3624186" y="0"/>
                  </a:lnTo>
                  <a:lnTo>
                    <a:pt x="3391065" y="0"/>
                  </a:lnTo>
                  <a:lnTo>
                    <a:pt x="3391065" y="233121"/>
                  </a:lnTo>
                  <a:close/>
                </a:path>
                <a:path w="3866515" h="3319779" extrusionOk="0">
                  <a:moveTo>
                    <a:pt x="3391065" y="2844736"/>
                  </a:moveTo>
                  <a:lnTo>
                    <a:pt x="3624186" y="2844736"/>
                  </a:lnTo>
                  <a:lnTo>
                    <a:pt x="3624186" y="2611615"/>
                  </a:lnTo>
                  <a:lnTo>
                    <a:pt x="3391065" y="2611615"/>
                  </a:lnTo>
                  <a:lnTo>
                    <a:pt x="3391065" y="2844736"/>
                  </a:lnTo>
                  <a:close/>
                </a:path>
                <a:path w="3866515" h="3319779" extrusionOk="0">
                  <a:moveTo>
                    <a:pt x="3391065" y="2132482"/>
                  </a:moveTo>
                  <a:lnTo>
                    <a:pt x="3624186" y="2132482"/>
                  </a:lnTo>
                  <a:lnTo>
                    <a:pt x="3624186" y="1899361"/>
                  </a:lnTo>
                  <a:lnTo>
                    <a:pt x="3391065" y="1899361"/>
                  </a:lnTo>
                  <a:lnTo>
                    <a:pt x="3391065" y="2132482"/>
                  </a:lnTo>
                  <a:close/>
                </a:path>
                <a:path w="3866515" h="3319779" extrusionOk="0">
                  <a:moveTo>
                    <a:pt x="3391065" y="1420215"/>
                  </a:moveTo>
                  <a:lnTo>
                    <a:pt x="3624186" y="1420215"/>
                  </a:lnTo>
                  <a:lnTo>
                    <a:pt x="3624186" y="1187094"/>
                  </a:lnTo>
                  <a:lnTo>
                    <a:pt x="3391065" y="1187094"/>
                  </a:lnTo>
                  <a:lnTo>
                    <a:pt x="3391065" y="1420215"/>
                  </a:lnTo>
                  <a:close/>
                </a:path>
                <a:path w="3866515" h="3319779" extrusionOk="0">
                  <a:moveTo>
                    <a:pt x="3391065" y="707961"/>
                  </a:moveTo>
                  <a:lnTo>
                    <a:pt x="3624186" y="707961"/>
                  </a:lnTo>
                  <a:lnTo>
                    <a:pt x="3624186" y="474840"/>
                  </a:lnTo>
                  <a:lnTo>
                    <a:pt x="3391065" y="474840"/>
                  </a:lnTo>
                  <a:lnTo>
                    <a:pt x="3391065" y="707961"/>
                  </a:lnTo>
                  <a:close/>
                </a:path>
                <a:path w="3866515" h="3319779" extrusionOk="0">
                  <a:moveTo>
                    <a:pt x="3391065" y="3082163"/>
                  </a:moveTo>
                  <a:lnTo>
                    <a:pt x="3624186" y="3082163"/>
                  </a:lnTo>
                  <a:lnTo>
                    <a:pt x="3624186" y="2849041"/>
                  </a:lnTo>
                  <a:lnTo>
                    <a:pt x="3391065" y="2849041"/>
                  </a:lnTo>
                  <a:lnTo>
                    <a:pt x="3391065" y="3082163"/>
                  </a:lnTo>
                  <a:close/>
                </a:path>
                <a:path w="3866515" h="3319779" extrusionOk="0">
                  <a:moveTo>
                    <a:pt x="3391065" y="3319576"/>
                  </a:moveTo>
                  <a:lnTo>
                    <a:pt x="3624186" y="3319576"/>
                  </a:lnTo>
                  <a:lnTo>
                    <a:pt x="3624186" y="3086455"/>
                  </a:lnTo>
                  <a:lnTo>
                    <a:pt x="3391065" y="3086455"/>
                  </a:lnTo>
                  <a:lnTo>
                    <a:pt x="3391065" y="3319576"/>
                  </a:lnTo>
                  <a:close/>
                </a:path>
                <a:path w="3866515" h="3319779" extrusionOk="0">
                  <a:moveTo>
                    <a:pt x="3391065" y="2369896"/>
                  </a:moveTo>
                  <a:lnTo>
                    <a:pt x="3624186" y="2369896"/>
                  </a:lnTo>
                  <a:lnTo>
                    <a:pt x="3624186" y="2136775"/>
                  </a:lnTo>
                  <a:lnTo>
                    <a:pt x="3391065" y="2136775"/>
                  </a:lnTo>
                  <a:lnTo>
                    <a:pt x="3391065" y="2369896"/>
                  </a:lnTo>
                  <a:close/>
                </a:path>
                <a:path w="3866515" h="3319779" extrusionOk="0">
                  <a:moveTo>
                    <a:pt x="3391065" y="1657642"/>
                  </a:moveTo>
                  <a:lnTo>
                    <a:pt x="3624186" y="1657642"/>
                  </a:lnTo>
                  <a:lnTo>
                    <a:pt x="3624186" y="1424520"/>
                  </a:lnTo>
                  <a:lnTo>
                    <a:pt x="3391065" y="1424520"/>
                  </a:lnTo>
                  <a:lnTo>
                    <a:pt x="3391065" y="1657642"/>
                  </a:lnTo>
                  <a:close/>
                </a:path>
                <a:path w="3866515" h="3319779" extrusionOk="0">
                  <a:moveTo>
                    <a:pt x="3391065" y="945375"/>
                  </a:moveTo>
                  <a:lnTo>
                    <a:pt x="3624186" y="945375"/>
                  </a:lnTo>
                  <a:lnTo>
                    <a:pt x="3624186" y="712254"/>
                  </a:lnTo>
                  <a:lnTo>
                    <a:pt x="3391065" y="712254"/>
                  </a:lnTo>
                  <a:lnTo>
                    <a:pt x="3391065" y="945375"/>
                  </a:lnTo>
                  <a:close/>
                </a:path>
                <a:path w="3866515" h="3319779" extrusionOk="0">
                  <a:moveTo>
                    <a:pt x="3633279" y="2607322"/>
                  </a:moveTo>
                  <a:lnTo>
                    <a:pt x="3866400" y="2607322"/>
                  </a:lnTo>
                  <a:lnTo>
                    <a:pt x="3866400" y="2374201"/>
                  </a:lnTo>
                  <a:lnTo>
                    <a:pt x="3633279" y="2374201"/>
                  </a:lnTo>
                  <a:lnTo>
                    <a:pt x="3633279" y="2607322"/>
                  </a:lnTo>
                  <a:close/>
                </a:path>
                <a:path w="3866515" h="3319779" extrusionOk="0">
                  <a:moveTo>
                    <a:pt x="3633279" y="1895055"/>
                  </a:moveTo>
                  <a:lnTo>
                    <a:pt x="3866400" y="1895055"/>
                  </a:lnTo>
                  <a:lnTo>
                    <a:pt x="3866400" y="1661934"/>
                  </a:lnTo>
                  <a:lnTo>
                    <a:pt x="3633279" y="1661934"/>
                  </a:lnTo>
                  <a:lnTo>
                    <a:pt x="3633279" y="1895055"/>
                  </a:lnTo>
                  <a:close/>
                </a:path>
                <a:path w="3866515" h="3319779" extrusionOk="0">
                  <a:moveTo>
                    <a:pt x="3633279" y="1182801"/>
                  </a:moveTo>
                  <a:lnTo>
                    <a:pt x="3866400" y="1182801"/>
                  </a:lnTo>
                  <a:lnTo>
                    <a:pt x="3866400" y="949680"/>
                  </a:lnTo>
                  <a:lnTo>
                    <a:pt x="3633279" y="949680"/>
                  </a:lnTo>
                  <a:lnTo>
                    <a:pt x="3633279" y="1182801"/>
                  </a:lnTo>
                  <a:close/>
                </a:path>
                <a:path w="3866515" h="3319779" extrusionOk="0">
                  <a:moveTo>
                    <a:pt x="3633279" y="470534"/>
                  </a:moveTo>
                  <a:lnTo>
                    <a:pt x="3866400" y="470534"/>
                  </a:lnTo>
                  <a:lnTo>
                    <a:pt x="3866400" y="237413"/>
                  </a:lnTo>
                  <a:lnTo>
                    <a:pt x="3633279" y="237413"/>
                  </a:lnTo>
                  <a:lnTo>
                    <a:pt x="3633279" y="470534"/>
                  </a:lnTo>
                  <a:close/>
                </a:path>
                <a:path w="3866515" h="3319779" extrusionOk="0">
                  <a:moveTo>
                    <a:pt x="3633279" y="233121"/>
                  </a:moveTo>
                  <a:lnTo>
                    <a:pt x="3866400" y="233121"/>
                  </a:lnTo>
                  <a:lnTo>
                    <a:pt x="3866400" y="0"/>
                  </a:lnTo>
                  <a:lnTo>
                    <a:pt x="3633279" y="0"/>
                  </a:lnTo>
                  <a:lnTo>
                    <a:pt x="3633279" y="233121"/>
                  </a:lnTo>
                  <a:close/>
                </a:path>
                <a:path w="3866515" h="3319779" extrusionOk="0">
                  <a:moveTo>
                    <a:pt x="3633279" y="2844736"/>
                  </a:moveTo>
                  <a:lnTo>
                    <a:pt x="3866400" y="2844736"/>
                  </a:lnTo>
                  <a:lnTo>
                    <a:pt x="3866400" y="2611615"/>
                  </a:lnTo>
                  <a:lnTo>
                    <a:pt x="3633279" y="2611615"/>
                  </a:lnTo>
                  <a:lnTo>
                    <a:pt x="3633279" y="2844736"/>
                  </a:lnTo>
                  <a:close/>
                </a:path>
                <a:path w="3866515" h="3319779" extrusionOk="0">
                  <a:moveTo>
                    <a:pt x="3633279" y="2132482"/>
                  </a:moveTo>
                  <a:lnTo>
                    <a:pt x="3866400" y="2132482"/>
                  </a:lnTo>
                  <a:lnTo>
                    <a:pt x="3866400" y="1899361"/>
                  </a:lnTo>
                  <a:lnTo>
                    <a:pt x="3633279" y="1899361"/>
                  </a:lnTo>
                  <a:lnTo>
                    <a:pt x="3633279" y="2132482"/>
                  </a:lnTo>
                  <a:close/>
                </a:path>
                <a:path w="3866515" h="3319779" extrusionOk="0">
                  <a:moveTo>
                    <a:pt x="3633279" y="1420215"/>
                  </a:moveTo>
                  <a:lnTo>
                    <a:pt x="3866400" y="1420215"/>
                  </a:lnTo>
                  <a:lnTo>
                    <a:pt x="3866400" y="1187094"/>
                  </a:lnTo>
                  <a:lnTo>
                    <a:pt x="3633279" y="1187094"/>
                  </a:lnTo>
                  <a:lnTo>
                    <a:pt x="3633279" y="1420215"/>
                  </a:lnTo>
                  <a:close/>
                </a:path>
                <a:path w="3866515" h="3319779" extrusionOk="0">
                  <a:moveTo>
                    <a:pt x="3633279" y="707961"/>
                  </a:moveTo>
                  <a:lnTo>
                    <a:pt x="3866400" y="707961"/>
                  </a:lnTo>
                  <a:lnTo>
                    <a:pt x="3866400" y="474840"/>
                  </a:lnTo>
                  <a:lnTo>
                    <a:pt x="3633279" y="474840"/>
                  </a:lnTo>
                  <a:lnTo>
                    <a:pt x="3633279" y="707961"/>
                  </a:lnTo>
                  <a:close/>
                </a:path>
                <a:path w="3866515" h="3319779" extrusionOk="0">
                  <a:moveTo>
                    <a:pt x="3633279" y="3082163"/>
                  </a:moveTo>
                  <a:lnTo>
                    <a:pt x="3866400" y="3082163"/>
                  </a:lnTo>
                  <a:lnTo>
                    <a:pt x="3866400" y="2849041"/>
                  </a:lnTo>
                  <a:lnTo>
                    <a:pt x="3633279" y="2849041"/>
                  </a:lnTo>
                  <a:lnTo>
                    <a:pt x="3633279" y="3082163"/>
                  </a:lnTo>
                  <a:close/>
                </a:path>
                <a:path w="3866515" h="3319779" extrusionOk="0">
                  <a:moveTo>
                    <a:pt x="3633279" y="3319576"/>
                  </a:moveTo>
                  <a:lnTo>
                    <a:pt x="3866400" y="3319576"/>
                  </a:lnTo>
                  <a:lnTo>
                    <a:pt x="3866400" y="3086455"/>
                  </a:lnTo>
                  <a:lnTo>
                    <a:pt x="3633279" y="3086455"/>
                  </a:lnTo>
                  <a:lnTo>
                    <a:pt x="3633279" y="3319576"/>
                  </a:lnTo>
                  <a:close/>
                </a:path>
                <a:path w="3866515" h="3319779" extrusionOk="0">
                  <a:moveTo>
                    <a:pt x="3633279" y="2369896"/>
                  </a:moveTo>
                  <a:lnTo>
                    <a:pt x="3866400" y="2369896"/>
                  </a:lnTo>
                  <a:lnTo>
                    <a:pt x="3866400" y="2136775"/>
                  </a:lnTo>
                  <a:lnTo>
                    <a:pt x="3633279" y="2136775"/>
                  </a:lnTo>
                  <a:lnTo>
                    <a:pt x="3633279" y="2369896"/>
                  </a:lnTo>
                  <a:close/>
                </a:path>
                <a:path w="3866515" h="3319779" extrusionOk="0">
                  <a:moveTo>
                    <a:pt x="3633279" y="1657642"/>
                  </a:moveTo>
                  <a:lnTo>
                    <a:pt x="3866400" y="1657642"/>
                  </a:lnTo>
                  <a:lnTo>
                    <a:pt x="3866400" y="1424520"/>
                  </a:lnTo>
                  <a:lnTo>
                    <a:pt x="3633279" y="1424520"/>
                  </a:lnTo>
                  <a:lnTo>
                    <a:pt x="3633279" y="1657642"/>
                  </a:lnTo>
                  <a:close/>
                </a:path>
                <a:path w="3866515" h="3319779" extrusionOk="0">
                  <a:moveTo>
                    <a:pt x="3633279" y="945375"/>
                  </a:moveTo>
                  <a:lnTo>
                    <a:pt x="3866400" y="945375"/>
                  </a:lnTo>
                  <a:lnTo>
                    <a:pt x="3866400" y="712254"/>
                  </a:lnTo>
                  <a:lnTo>
                    <a:pt x="3633279" y="712254"/>
                  </a:lnTo>
                  <a:lnTo>
                    <a:pt x="3633279" y="945375"/>
                  </a:lnTo>
                  <a:close/>
                </a:path>
              </a:pathLst>
            </a:custGeom>
            <a:noFill/>
            <a:ln w="12700" cap="flat" cmpd="sng">
              <a:solidFill>
                <a:srgbClr val="9D9F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25" name="Google Shape;1825;p3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08482" y="4001366"/>
              <a:ext cx="1375669" cy="1735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6" name="Google Shape;1826;p3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754782" y="5830977"/>
              <a:ext cx="2883395" cy="465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7" name="Google Shape;1827;p3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189132" y="6353919"/>
              <a:ext cx="77317" cy="8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8" name="Google Shape;1828;p3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440356" y="6353919"/>
              <a:ext cx="85013" cy="8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9" name="Google Shape;1829;p3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07229" y="6353360"/>
              <a:ext cx="77647" cy="8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0" name="Google Shape;1830;p30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582957" y="6352583"/>
              <a:ext cx="84226" cy="85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1" name="Google Shape;1831;p30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717871" y="6352574"/>
              <a:ext cx="69519" cy="85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2" name="Google Shape;1832;p3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08824" y="6353919"/>
              <a:ext cx="77317" cy="83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3" name="Google Shape;1833;p30"/>
            <p:cNvSpPr/>
            <p:nvPr/>
          </p:nvSpPr>
          <p:spPr>
            <a:xfrm>
              <a:off x="4042511" y="6353924"/>
              <a:ext cx="11430" cy="82550"/>
            </a:xfrm>
            <a:custGeom>
              <a:avLst/>
              <a:gdLst/>
              <a:ahLst/>
              <a:cxnLst/>
              <a:rect l="l" t="t" r="r" b="b"/>
              <a:pathLst>
                <a:path w="11429" h="82550" extrusionOk="0">
                  <a:moveTo>
                    <a:pt x="11137" y="0"/>
                  </a:moveTo>
                  <a:lnTo>
                    <a:pt x="0" y="0"/>
                  </a:lnTo>
                  <a:lnTo>
                    <a:pt x="0" y="82550"/>
                  </a:lnTo>
                  <a:lnTo>
                    <a:pt x="11137" y="82550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4" name="Google Shape;1834;p3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116938" y="6353920"/>
              <a:ext cx="65722" cy="8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5" name="Google Shape;1835;p3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366155" y="6353920"/>
              <a:ext cx="65722" cy="8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6" name="Google Shape;1836;p30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233028" y="6353360"/>
              <a:ext cx="77647" cy="8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7" name="Google Shape;1837;p30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555881" y="6352583"/>
              <a:ext cx="84226" cy="85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8" name="Google Shape;1838;p30"/>
            <p:cNvSpPr/>
            <p:nvPr/>
          </p:nvSpPr>
          <p:spPr>
            <a:xfrm>
              <a:off x="4760870" y="6353924"/>
              <a:ext cx="34290" cy="83185"/>
            </a:xfrm>
            <a:custGeom>
              <a:avLst/>
              <a:gdLst/>
              <a:ahLst/>
              <a:cxnLst/>
              <a:rect l="l" t="t" r="r" b="b"/>
              <a:pathLst>
                <a:path w="34289" h="83185" extrusionOk="0">
                  <a:moveTo>
                    <a:pt x="34201" y="0"/>
                  </a:moveTo>
                  <a:lnTo>
                    <a:pt x="23063" y="0"/>
                  </a:lnTo>
                  <a:lnTo>
                    <a:pt x="23063" y="67945"/>
                  </a:lnTo>
                  <a:lnTo>
                    <a:pt x="19164" y="72186"/>
                  </a:lnTo>
                  <a:lnTo>
                    <a:pt x="0" y="72186"/>
                  </a:lnTo>
                  <a:lnTo>
                    <a:pt x="0" y="82550"/>
                  </a:lnTo>
                  <a:lnTo>
                    <a:pt x="9359" y="82664"/>
                  </a:lnTo>
                  <a:lnTo>
                    <a:pt x="19960" y="81423"/>
                  </a:lnTo>
                  <a:lnTo>
                    <a:pt x="27752" y="77341"/>
                  </a:lnTo>
                  <a:lnTo>
                    <a:pt x="32559" y="69875"/>
                  </a:lnTo>
                  <a:lnTo>
                    <a:pt x="34201" y="58483"/>
                  </a:lnTo>
                  <a:lnTo>
                    <a:pt x="3420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9" name="Google Shape;1839;p30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989250" y="6352583"/>
              <a:ext cx="78104" cy="8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0" name="Google Shape;1840;p30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852110" y="6352583"/>
              <a:ext cx="84226" cy="85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1" name="Google Shape;1841;p30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119596" y="6352583"/>
              <a:ext cx="84226" cy="8522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842" name="Google Shape;1842;p30"/>
          <p:cNvGraphicFramePr/>
          <p:nvPr/>
        </p:nvGraphicFramePr>
        <p:xfrm>
          <a:off x="6840891" y="2924123"/>
          <a:ext cx="2927750" cy="1063150"/>
        </p:xfrm>
        <a:graphic>
          <a:graphicData uri="http://schemas.openxmlformats.org/drawingml/2006/table">
            <a:tbl>
              <a:tblPr firstRow="1" bandRow="1">
                <a:noFill/>
                <a:tableStyleId>{C0CB97C3-304F-44CC-8228-A1601B4DA194}</a:tableStyleId>
              </a:tblPr>
              <a:tblGrid>
                <a:gridCol w="15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5435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519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15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1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5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D9F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43" name="Google Shape;1843;p30"/>
          <p:cNvSpPr txBox="1"/>
          <p:nvPr/>
        </p:nvSpPr>
        <p:spPr>
          <a:xfrm>
            <a:off x="6910326" y="4080637"/>
            <a:ext cx="155160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4" name="Google Shape;1844;p30"/>
          <p:cNvSpPr txBox="1"/>
          <p:nvPr/>
        </p:nvSpPr>
        <p:spPr>
          <a:xfrm>
            <a:off x="6520038" y="3738424"/>
            <a:ext cx="155160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2X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45" name="Google Shape;1845;p30"/>
          <p:cNvGrpSpPr/>
          <p:nvPr/>
        </p:nvGrpSpPr>
        <p:grpSpPr>
          <a:xfrm>
            <a:off x="6719906" y="3648162"/>
            <a:ext cx="470775" cy="450543"/>
            <a:chOff x="8535682" y="5688431"/>
            <a:chExt cx="734061" cy="702514"/>
          </a:xfrm>
        </p:grpSpPr>
        <p:sp>
          <p:nvSpPr>
            <p:cNvPr id="1846" name="Google Shape;1846;p30"/>
            <p:cNvSpPr/>
            <p:nvPr/>
          </p:nvSpPr>
          <p:spPr>
            <a:xfrm>
              <a:off x="8535682" y="5732450"/>
              <a:ext cx="667385" cy="658495"/>
            </a:xfrm>
            <a:custGeom>
              <a:avLst/>
              <a:gdLst/>
              <a:ahLst/>
              <a:cxnLst/>
              <a:rect l="l" t="t" r="r" b="b"/>
              <a:pathLst>
                <a:path w="667384" h="658495" extrusionOk="0">
                  <a:moveTo>
                    <a:pt x="183781" y="658190"/>
                  </a:moveTo>
                  <a:lnTo>
                    <a:pt x="667384" y="658190"/>
                  </a:lnTo>
                  <a:lnTo>
                    <a:pt x="667384" y="552869"/>
                  </a:lnTo>
                  <a:lnTo>
                    <a:pt x="183781" y="552869"/>
                  </a:lnTo>
                  <a:lnTo>
                    <a:pt x="183781" y="658190"/>
                  </a:lnTo>
                  <a:close/>
                </a:path>
                <a:path w="667384" h="658495" extrusionOk="0">
                  <a:moveTo>
                    <a:pt x="0" y="483603"/>
                  </a:moveTo>
                  <a:lnTo>
                    <a:pt x="105321" y="483603"/>
                  </a:lnTo>
                  <a:lnTo>
                    <a:pt x="105321" y="0"/>
                  </a:lnTo>
                  <a:lnTo>
                    <a:pt x="0" y="0"/>
                  </a:lnTo>
                  <a:lnTo>
                    <a:pt x="0" y="483603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8621408" y="5688431"/>
              <a:ext cx="648335" cy="631190"/>
            </a:xfrm>
            <a:custGeom>
              <a:avLst/>
              <a:gdLst/>
              <a:ahLst/>
              <a:cxnLst/>
              <a:rect l="l" t="t" r="r" b="b"/>
              <a:pathLst>
                <a:path w="648334" h="631189" extrusionOk="0">
                  <a:moveTo>
                    <a:pt x="647865" y="575297"/>
                  </a:moveTo>
                  <a:lnTo>
                    <a:pt x="55841" y="575297"/>
                  </a:lnTo>
                  <a:lnTo>
                    <a:pt x="55841" y="0"/>
                  </a:lnTo>
                  <a:lnTo>
                    <a:pt x="0" y="0"/>
                  </a:lnTo>
                  <a:lnTo>
                    <a:pt x="0" y="595795"/>
                  </a:lnTo>
                  <a:lnTo>
                    <a:pt x="52070" y="595795"/>
                  </a:lnTo>
                  <a:lnTo>
                    <a:pt x="52070" y="631139"/>
                  </a:lnTo>
                  <a:lnTo>
                    <a:pt x="647865" y="631139"/>
                  </a:lnTo>
                  <a:lnTo>
                    <a:pt x="647865" y="575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8" name="Google Shape;1848;p30"/>
          <p:cNvSpPr/>
          <p:nvPr/>
        </p:nvSpPr>
        <p:spPr>
          <a:xfrm>
            <a:off x="5989535" y="1835488"/>
            <a:ext cx="0" cy="3115829"/>
          </a:xfrm>
          <a:custGeom>
            <a:avLst/>
            <a:gdLst/>
            <a:ahLst/>
            <a:cxnLst/>
            <a:rect l="l" t="t" r="r" b="b"/>
            <a:pathLst>
              <a:path w="120000" h="4858384" extrusionOk="0">
                <a:moveTo>
                  <a:pt x="0" y="0"/>
                </a:moveTo>
                <a:lnTo>
                  <a:pt x="0" y="485837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30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31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5" name="Google Shape;1855;p31"/>
          <p:cNvSpPr txBox="1"/>
          <p:nvPr/>
        </p:nvSpPr>
        <p:spPr>
          <a:xfrm>
            <a:off x="1583890" y="276259"/>
            <a:ext cx="168517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REDUÇÃO MÁXIMA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6" name="Google Shape;1856;p31"/>
          <p:cNvSpPr txBox="1"/>
          <p:nvPr/>
        </p:nvSpPr>
        <p:spPr>
          <a:xfrm>
            <a:off x="3125133" y="2280800"/>
            <a:ext cx="202401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3CM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7" name="Google Shape;1857;p31"/>
          <p:cNvSpPr txBox="1"/>
          <p:nvPr/>
        </p:nvSpPr>
        <p:spPr>
          <a:xfrm>
            <a:off x="7406674" y="2223081"/>
            <a:ext cx="274076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2,4CM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8" name="Google Shape;1858;p31"/>
          <p:cNvSpPr txBox="1"/>
          <p:nvPr/>
        </p:nvSpPr>
        <p:spPr>
          <a:xfrm>
            <a:off x="2881070" y="4092312"/>
            <a:ext cx="254528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1,3CM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9" name="Google Shape;1859;p31"/>
          <p:cNvSpPr txBox="1"/>
          <p:nvPr/>
        </p:nvSpPr>
        <p:spPr>
          <a:xfrm>
            <a:off x="7413181" y="4053745"/>
            <a:ext cx="18326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0" name="Google Shape;1860;p31"/>
          <p:cNvSpPr txBox="1"/>
          <p:nvPr/>
        </p:nvSpPr>
        <p:spPr>
          <a:xfrm>
            <a:off x="3962643" y="2933530"/>
            <a:ext cx="275705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3,5CM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1" name="Google Shape;1861;p31"/>
          <p:cNvSpPr txBox="1"/>
          <p:nvPr/>
        </p:nvSpPr>
        <p:spPr>
          <a:xfrm>
            <a:off x="8207405" y="2835848"/>
            <a:ext cx="243125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3CM</a:t>
            </a:r>
            <a:endParaRPr sz="89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2" name="Google Shape;1862;p31"/>
          <p:cNvSpPr txBox="1"/>
          <p:nvPr/>
        </p:nvSpPr>
        <p:spPr>
          <a:xfrm>
            <a:off x="3998276" y="4592883"/>
            <a:ext cx="204437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5CM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3" name="Google Shape;1863;p31"/>
          <p:cNvSpPr txBox="1"/>
          <p:nvPr/>
        </p:nvSpPr>
        <p:spPr>
          <a:xfrm>
            <a:off x="8229019" y="4443261"/>
            <a:ext cx="20688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4CM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64" name="Google Shape;1864;p31"/>
          <p:cNvGrpSpPr/>
          <p:nvPr/>
        </p:nvGrpSpPr>
        <p:grpSpPr>
          <a:xfrm>
            <a:off x="3471340" y="2017400"/>
            <a:ext cx="81416" cy="770507"/>
            <a:chOff x="3470325" y="3145650"/>
            <a:chExt cx="126949" cy="1201420"/>
          </a:xfrm>
        </p:grpSpPr>
        <p:sp>
          <p:nvSpPr>
            <p:cNvPr id="1865" name="Google Shape;1865;p31"/>
            <p:cNvSpPr/>
            <p:nvPr/>
          </p:nvSpPr>
          <p:spPr>
            <a:xfrm>
              <a:off x="3470325" y="3206762"/>
              <a:ext cx="102235" cy="1101090"/>
            </a:xfrm>
            <a:custGeom>
              <a:avLst/>
              <a:gdLst/>
              <a:ahLst/>
              <a:cxnLst/>
              <a:rect l="l" t="t" r="r" b="b"/>
              <a:pathLst>
                <a:path w="102235" h="1101089" extrusionOk="0">
                  <a:moveTo>
                    <a:pt x="0" y="1101001"/>
                  </a:moveTo>
                  <a:lnTo>
                    <a:pt x="101803" y="1101001"/>
                  </a:lnTo>
                  <a:lnTo>
                    <a:pt x="101803" y="0"/>
                  </a:lnTo>
                  <a:lnTo>
                    <a:pt x="0" y="0"/>
                  </a:lnTo>
                  <a:lnTo>
                    <a:pt x="0" y="1101001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541394" y="3145650"/>
              <a:ext cx="55880" cy="1201420"/>
            </a:xfrm>
            <a:custGeom>
              <a:avLst/>
              <a:gdLst/>
              <a:ahLst/>
              <a:cxnLst/>
              <a:rect l="l" t="t" r="r" b="b"/>
              <a:pathLst>
                <a:path w="55879" h="1201420" extrusionOk="0">
                  <a:moveTo>
                    <a:pt x="55841" y="0"/>
                  </a:moveTo>
                  <a:lnTo>
                    <a:pt x="0" y="0"/>
                  </a:lnTo>
                  <a:lnTo>
                    <a:pt x="0" y="1201356"/>
                  </a:lnTo>
                  <a:lnTo>
                    <a:pt x="55841" y="1201356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7" name="Google Shape;1867;p31"/>
          <p:cNvGrpSpPr/>
          <p:nvPr/>
        </p:nvGrpSpPr>
        <p:grpSpPr>
          <a:xfrm>
            <a:off x="7788753" y="2015893"/>
            <a:ext cx="69614" cy="714307"/>
            <a:chOff x="10202291" y="3143300"/>
            <a:chExt cx="108547" cy="1113790"/>
          </a:xfrm>
        </p:grpSpPr>
        <p:sp>
          <p:nvSpPr>
            <p:cNvPr id="1868" name="Google Shape;1868;p31"/>
            <p:cNvSpPr/>
            <p:nvPr/>
          </p:nvSpPr>
          <p:spPr>
            <a:xfrm>
              <a:off x="10202291" y="3255353"/>
              <a:ext cx="102235" cy="857250"/>
            </a:xfrm>
            <a:custGeom>
              <a:avLst/>
              <a:gdLst/>
              <a:ahLst/>
              <a:cxnLst/>
              <a:rect l="l" t="t" r="r" b="b"/>
              <a:pathLst>
                <a:path w="102234" h="857250" extrusionOk="0">
                  <a:moveTo>
                    <a:pt x="0" y="856703"/>
                  </a:moveTo>
                  <a:lnTo>
                    <a:pt x="101803" y="856703"/>
                  </a:lnTo>
                  <a:lnTo>
                    <a:pt x="101803" y="0"/>
                  </a:lnTo>
                  <a:lnTo>
                    <a:pt x="0" y="0"/>
                  </a:lnTo>
                  <a:lnTo>
                    <a:pt x="0" y="856703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10273373" y="3143300"/>
              <a:ext cx="37465" cy="1113790"/>
            </a:xfrm>
            <a:custGeom>
              <a:avLst/>
              <a:gdLst/>
              <a:ahLst/>
              <a:cxnLst/>
              <a:rect l="l" t="t" r="r" b="b"/>
              <a:pathLst>
                <a:path w="37465" h="1113789" extrusionOk="0">
                  <a:moveTo>
                    <a:pt x="37071" y="0"/>
                  </a:moveTo>
                  <a:lnTo>
                    <a:pt x="0" y="0"/>
                  </a:lnTo>
                  <a:lnTo>
                    <a:pt x="0" y="1113701"/>
                  </a:lnTo>
                  <a:lnTo>
                    <a:pt x="37071" y="1113701"/>
                  </a:lnTo>
                  <a:lnTo>
                    <a:pt x="37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0" name="Google Shape;1870;p31"/>
          <p:cNvGrpSpPr/>
          <p:nvPr/>
        </p:nvGrpSpPr>
        <p:grpSpPr>
          <a:xfrm>
            <a:off x="3238739" y="4016140"/>
            <a:ext cx="81416" cy="361633"/>
            <a:chOff x="3107639" y="6262204"/>
            <a:chExt cx="126949" cy="563880"/>
          </a:xfrm>
        </p:grpSpPr>
        <p:sp>
          <p:nvSpPr>
            <p:cNvPr id="1871" name="Google Shape;1871;p31"/>
            <p:cNvSpPr/>
            <p:nvPr/>
          </p:nvSpPr>
          <p:spPr>
            <a:xfrm>
              <a:off x="3107639" y="6306350"/>
              <a:ext cx="100330" cy="455930"/>
            </a:xfrm>
            <a:custGeom>
              <a:avLst/>
              <a:gdLst/>
              <a:ahLst/>
              <a:cxnLst/>
              <a:rect l="l" t="t" r="r" b="b"/>
              <a:pathLst>
                <a:path w="100330" h="455929" extrusionOk="0">
                  <a:moveTo>
                    <a:pt x="0" y="455307"/>
                  </a:moveTo>
                  <a:lnTo>
                    <a:pt x="100063" y="455307"/>
                  </a:lnTo>
                  <a:lnTo>
                    <a:pt x="100063" y="0"/>
                  </a:lnTo>
                  <a:lnTo>
                    <a:pt x="0" y="0"/>
                  </a:lnTo>
                  <a:lnTo>
                    <a:pt x="0" y="455307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3178708" y="6262204"/>
              <a:ext cx="55880" cy="563880"/>
            </a:xfrm>
            <a:custGeom>
              <a:avLst/>
              <a:gdLst/>
              <a:ahLst/>
              <a:cxnLst/>
              <a:rect l="l" t="t" r="r" b="b"/>
              <a:pathLst>
                <a:path w="55880" h="563879" extrusionOk="0">
                  <a:moveTo>
                    <a:pt x="55841" y="0"/>
                  </a:moveTo>
                  <a:lnTo>
                    <a:pt x="0" y="0"/>
                  </a:lnTo>
                  <a:lnTo>
                    <a:pt x="0" y="563473"/>
                  </a:lnTo>
                  <a:lnTo>
                    <a:pt x="55841" y="563473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3" name="Google Shape;1873;p31"/>
          <p:cNvGrpSpPr/>
          <p:nvPr/>
        </p:nvGrpSpPr>
        <p:grpSpPr>
          <a:xfrm>
            <a:off x="7717770" y="3958418"/>
            <a:ext cx="81424" cy="361633"/>
            <a:chOff x="10091610" y="6172200"/>
            <a:chExt cx="126962" cy="563880"/>
          </a:xfrm>
        </p:grpSpPr>
        <p:sp>
          <p:nvSpPr>
            <p:cNvPr id="1874" name="Google Shape;1874;p31"/>
            <p:cNvSpPr/>
            <p:nvPr/>
          </p:nvSpPr>
          <p:spPr>
            <a:xfrm>
              <a:off x="10091610" y="6284175"/>
              <a:ext cx="100330" cy="363855"/>
            </a:xfrm>
            <a:custGeom>
              <a:avLst/>
              <a:gdLst/>
              <a:ahLst/>
              <a:cxnLst/>
              <a:rect l="l" t="t" r="r" b="b"/>
              <a:pathLst>
                <a:path w="100329" h="363854" extrusionOk="0">
                  <a:moveTo>
                    <a:pt x="0" y="363258"/>
                  </a:moveTo>
                  <a:lnTo>
                    <a:pt x="100063" y="363258"/>
                  </a:lnTo>
                  <a:lnTo>
                    <a:pt x="100063" y="0"/>
                  </a:lnTo>
                  <a:lnTo>
                    <a:pt x="0" y="0"/>
                  </a:lnTo>
                  <a:lnTo>
                    <a:pt x="0" y="363258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10162692" y="6172200"/>
              <a:ext cx="55880" cy="563880"/>
            </a:xfrm>
            <a:custGeom>
              <a:avLst/>
              <a:gdLst/>
              <a:ahLst/>
              <a:cxnLst/>
              <a:rect l="l" t="t" r="r" b="b"/>
              <a:pathLst>
                <a:path w="55879" h="563879" extrusionOk="0">
                  <a:moveTo>
                    <a:pt x="55841" y="0"/>
                  </a:moveTo>
                  <a:lnTo>
                    <a:pt x="0" y="0"/>
                  </a:lnTo>
                  <a:lnTo>
                    <a:pt x="0" y="563473"/>
                  </a:lnTo>
                  <a:lnTo>
                    <a:pt x="55841" y="563473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6" name="Google Shape;1876;p31"/>
          <p:cNvGrpSpPr/>
          <p:nvPr/>
        </p:nvGrpSpPr>
        <p:grpSpPr>
          <a:xfrm>
            <a:off x="3672796" y="2831955"/>
            <a:ext cx="862544" cy="81562"/>
            <a:chOff x="3784447" y="4415752"/>
            <a:chExt cx="1344930" cy="127177"/>
          </a:xfrm>
        </p:grpSpPr>
        <p:sp>
          <p:nvSpPr>
            <p:cNvPr id="1877" name="Google Shape;1877;p31"/>
            <p:cNvSpPr/>
            <p:nvPr/>
          </p:nvSpPr>
          <p:spPr>
            <a:xfrm>
              <a:off x="3827564" y="4436249"/>
              <a:ext cx="1247775" cy="106680"/>
            </a:xfrm>
            <a:custGeom>
              <a:avLst/>
              <a:gdLst/>
              <a:ahLst/>
              <a:cxnLst/>
              <a:rect l="l" t="t" r="r" b="b"/>
              <a:pathLst>
                <a:path w="1247775" h="106679" extrusionOk="0">
                  <a:moveTo>
                    <a:pt x="0" y="106413"/>
                  </a:moveTo>
                  <a:lnTo>
                    <a:pt x="1247292" y="106413"/>
                  </a:lnTo>
                  <a:lnTo>
                    <a:pt x="1247292" y="0"/>
                  </a:lnTo>
                  <a:lnTo>
                    <a:pt x="0" y="0"/>
                  </a:lnTo>
                  <a:lnTo>
                    <a:pt x="0" y="106413"/>
                  </a:lnTo>
                  <a:close/>
                </a:path>
              </a:pathLst>
            </a:custGeom>
            <a:noFill/>
            <a:ln w="126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784447" y="4415752"/>
              <a:ext cx="1344930" cy="55880"/>
            </a:xfrm>
            <a:custGeom>
              <a:avLst/>
              <a:gdLst/>
              <a:ahLst/>
              <a:cxnLst/>
              <a:rect l="l" t="t" r="r" b="b"/>
              <a:pathLst>
                <a:path w="1344929" h="55879" extrusionOk="0">
                  <a:moveTo>
                    <a:pt x="1344599" y="0"/>
                  </a:moveTo>
                  <a:lnTo>
                    <a:pt x="0" y="0"/>
                  </a:lnTo>
                  <a:lnTo>
                    <a:pt x="0" y="55841"/>
                  </a:lnTo>
                  <a:lnTo>
                    <a:pt x="1344599" y="55841"/>
                  </a:lnTo>
                  <a:lnTo>
                    <a:pt x="13445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9" name="Google Shape;1879;p31"/>
          <p:cNvGrpSpPr/>
          <p:nvPr/>
        </p:nvGrpSpPr>
        <p:grpSpPr>
          <a:xfrm>
            <a:off x="7949810" y="2745375"/>
            <a:ext cx="758290" cy="81562"/>
            <a:chOff x="10453420" y="4280751"/>
            <a:chExt cx="1182370" cy="127177"/>
          </a:xfrm>
        </p:grpSpPr>
        <p:sp>
          <p:nvSpPr>
            <p:cNvPr id="1880" name="Google Shape;1880;p31"/>
            <p:cNvSpPr/>
            <p:nvPr/>
          </p:nvSpPr>
          <p:spPr>
            <a:xfrm>
              <a:off x="10496537" y="4301248"/>
              <a:ext cx="1096010" cy="106680"/>
            </a:xfrm>
            <a:custGeom>
              <a:avLst/>
              <a:gdLst/>
              <a:ahLst/>
              <a:cxnLst/>
              <a:rect l="l" t="t" r="r" b="b"/>
              <a:pathLst>
                <a:path w="1096009" h="106679" extrusionOk="0">
                  <a:moveTo>
                    <a:pt x="0" y="106413"/>
                  </a:moveTo>
                  <a:lnTo>
                    <a:pt x="1095565" y="106413"/>
                  </a:lnTo>
                  <a:lnTo>
                    <a:pt x="1095565" y="0"/>
                  </a:lnTo>
                  <a:lnTo>
                    <a:pt x="0" y="0"/>
                  </a:lnTo>
                  <a:lnTo>
                    <a:pt x="0" y="106413"/>
                  </a:lnTo>
                  <a:close/>
                </a:path>
              </a:pathLst>
            </a:custGeom>
            <a:noFill/>
            <a:ln w="1270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10453420" y="4280751"/>
              <a:ext cx="1182370" cy="55880"/>
            </a:xfrm>
            <a:custGeom>
              <a:avLst/>
              <a:gdLst/>
              <a:ahLst/>
              <a:cxnLst/>
              <a:rect l="l" t="t" r="r" b="b"/>
              <a:pathLst>
                <a:path w="1182370" h="55879" extrusionOk="0">
                  <a:moveTo>
                    <a:pt x="1181773" y="0"/>
                  </a:moveTo>
                  <a:lnTo>
                    <a:pt x="0" y="0"/>
                  </a:lnTo>
                  <a:lnTo>
                    <a:pt x="0" y="55841"/>
                  </a:lnTo>
                  <a:lnTo>
                    <a:pt x="1181773" y="55841"/>
                  </a:lnTo>
                  <a:lnTo>
                    <a:pt x="1181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2" name="Google Shape;1882;p31"/>
          <p:cNvGrpSpPr/>
          <p:nvPr/>
        </p:nvGrpSpPr>
        <p:grpSpPr>
          <a:xfrm>
            <a:off x="3463856" y="4491306"/>
            <a:ext cx="1239652" cy="81563"/>
            <a:chOff x="3458654" y="7003110"/>
            <a:chExt cx="1932939" cy="127178"/>
          </a:xfrm>
        </p:grpSpPr>
        <p:sp>
          <p:nvSpPr>
            <p:cNvPr id="1883" name="Google Shape;1883;p31"/>
            <p:cNvSpPr/>
            <p:nvPr/>
          </p:nvSpPr>
          <p:spPr>
            <a:xfrm>
              <a:off x="3517836" y="7023608"/>
              <a:ext cx="1798320" cy="106680"/>
            </a:xfrm>
            <a:custGeom>
              <a:avLst/>
              <a:gdLst/>
              <a:ahLst/>
              <a:cxnLst/>
              <a:rect l="l" t="t" r="r" b="b"/>
              <a:pathLst>
                <a:path w="1798320" h="106679" extrusionOk="0">
                  <a:moveTo>
                    <a:pt x="0" y="106413"/>
                  </a:moveTo>
                  <a:lnTo>
                    <a:pt x="1798066" y="106413"/>
                  </a:lnTo>
                  <a:lnTo>
                    <a:pt x="1798066" y="0"/>
                  </a:lnTo>
                  <a:lnTo>
                    <a:pt x="0" y="0"/>
                  </a:lnTo>
                  <a:lnTo>
                    <a:pt x="0" y="106413"/>
                  </a:lnTo>
                  <a:close/>
                </a:path>
              </a:pathLst>
            </a:custGeom>
            <a:noFill/>
            <a:ln w="126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3458654" y="7003110"/>
              <a:ext cx="1932939" cy="55880"/>
            </a:xfrm>
            <a:custGeom>
              <a:avLst/>
              <a:gdLst/>
              <a:ahLst/>
              <a:cxnLst/>
              <a:rect l="l" t="t" r="r" b="b"/>
              <a:pathLst>
                <a:path w="1932939" h="55879" extrusionOk="0">
                  <a:moveTo>
                    <a:pt x="1932343" y="0"/>
                  </a:moveTo>
                  <a:lnTo>
                    <a:pt x="0" y="0"/>
                  </a:lnTo>
                  <a:lnTo>
                    <a:pt x="0" y="55841"/>
                  </a:lnTo>
                  <a:lnTo>
                    <a:pt x="1932343" y="55841"/>
                  </a:lnTo>
                  <a:lnTo>
                    <a:pt x="19323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5" name="Google Shape;1885;p31"/>
          <p:cNvGrpSpPr/>
          <p:nvPr/>
        </p:nvGrpSpPr>
        <p:grpSpPr>
          <a:xfrm>
            <a:off x="7843080" y="4341684"/>
            <a:ext cx="974536" cy="81563"/>
            <a:chOff x="10287000" y="6769811"/>
            <a:chExt cx="1519555" cy="127178"/>
          </a:xfrm>
        </p:grpSpPr>
        <p:sp>
          <p:nvSpPr>
            <p:cNvPr id="1886" name="Google Shape;1886;p31"/>
            <p:cNvSpPr/>
            <p:nvPr/>
          </p:nvSpPr>
          <p:spPr>
            <a:xfrm>
              <a:off x="10346181" y="6790309"/>
              <a:ext cx="1407795" cy="106680"/>
            </a:xfrm>
            <a:custGeom>
              <a:avLst/>
              <a:gdLst/>
              <a:ahLst/>
              <a:cxnLst/>
              <a:rect l="l" t="t" r="r" b="b"/>
              <a:pathLst>
                <a:path w="1407795" h="106679" extrusionOk="0">
                  <a:moveTo>
                    <a:pt x="0" y="106413"/>
                  </a:moveTo>
                  <a:lnTo>
                    <a:pt x="1407528" y="106413"/>
                  </a:lnTo>
                  <a:lnTo>
                    <a:pt x="1407528" y="0"/>
                  </a:lnTo>
                  <a:lnTo>
                    <a:pt x="0" y="0"/>
                  </a:lnTo>
                  <a:lnTo>
                    <a:pt x="0" y="106413"/>
                  </a:lnTo>
                  <a:close/>
                </a:path>
              </a:pathLst>
            </a:custGeom>
            <a:noFill/>
            <a:ln w="126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10287000" y="6769811"/>
              <a:ext cx="1519555" cy="55880"/>
            </a:xfrm>
            <a:custGeom>
              <a:avLst/>
              <a:gdLst/>
              <a:ahLst/>
              <a:cxnLst/>
              <a:rect l="l" t="t" r="r" b="b"/>
              <a:pathLst>
                <a:path w="1519554" h="55879" extrusionOk="0">
                  <a:moveTo>
                    <a:pt x="1519199" y="0"/>
                  </a:moveTo>
                  <a:lnTo>
                    <a:pt x="0" y="0"/>
                  </a:lnTo>
                  <a:lnTo>
                    <a:pt x="0" y="55841"/>
                  </a:lnTo>
                  <a:lnTo>
                    <a:pt x="1519199" y="55841"/>
                  </a:lnTo>
                  <a:lnTo>
                    <a:pt x="1519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8" name="Google Shape;1888;p31"/>
          <p:cNvSpPr/>
          <p:nvPr/>
        </p:nvSpPr>
        <p:spPr>
          <a:xfrm>
            <a:off x="5989535" y="1795085"/>
            <a:ext cx="0" cy="3115829"/>
          </a:xfrm>
          <a:custGeom>
            <a:avLst/>
            <a:gdLst/>
            <a:ahLst/>
            <a:cxnLst/>
            <a:rect l="l" t="t" r="r" b="b"/>
            <a:pathLst>
              <a:path w="120000" h="4858384" extrusionOk="0">
                <a:moveTo>
                  <a:pt x="0" y="0"/>
                </a:moveTo>
                <a:lnTo>
                  <a:pt x="0" y="485837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31"/>
          <p:cNvSpPr txBox="1"/>
          <p:nvPr/>
        </p:nvSpPr>
        <p:spPr>
          <a:xfrm>
            <a:off x="3635937" y="5528202"/>
            <a:ext cx="915893" cy="20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150266" marR="3258" lvl="0" indent="-14252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COMPLETA  COM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0" name="Google Shape;1890;p31"/>
          <p:cNvSpPr txBox="1"/>
          <p:nvPr/>
        </p:nvSpPr>
        <p:spPr>
          <a:xfrm>
            <a:off x="7828964" y="5528202"/>
            <a:ext cx="1060464" cy="20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230082" marR="3258" lvl="0" indent="-2223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VERSÃO SIMPLIFICADA  SEM SLOGAN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91" name="Google Shape;18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310" y="4040380"/>
            <a:ext cx="1188362" cy="31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1187" y="4026154"/>
            <a:ext cx="922382" cy="24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3393" y="2052515"/>
            <a:ext cx="841147" cy="71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1161" y="2083681"/>
            <a:ext cx="706851" cy="54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Google Shape;1895;p31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2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1" name="Google Shape;1901;p32"/>
          <p:cNvSpPr txBox="1"/>
          <p:nvPr/>
        </p:nvSpPr>
        <p:spPr>
          <a:xfrm>
            <a:off x="3691438" y="1602213"/>
            <a:ext cx="1041732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3015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7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CMYK - 100 / 70 / 20 / 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RGB - 30 / 100 / 150  HEXADECIMAL #1E6496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2" name="Google Shape;1902;p32"/>
          <p:cNvSpPr txBox="1"/>
          <p:nvPr/>
        </p:nvSpPr>
        <p:spPr>
          <a:xfrm>
            <a:off x="3691438" y="3314385"/>
            <a:ext cx="1063723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3415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7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CMYK - 75 / 30 / 90 / 20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RGB - 80 / 125 / 80  HEXADECIMAL #507D50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3" name="Google Shape;1903;p32"/>
          <p:cNvSpPr txBox="1"/>
          <p:nvPr/>
        </p:nvSpPr>
        <p:spPr>
          <a:xfrm>
            <a:off x="3691438" y="4170470"/>
            <a:ext cx="1514136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COOL GRAY 7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7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CMYK - 0 / 0 / 0 / 45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441025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RGB - 160 / 160 / 160  HEXADECIMAL #A0A0A0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4" name="Google Shape;1904;p32"/>
          <p:cNvSpPr txBox="1"/>
          <p:nvPr/>
        </p:nvSpPr>
        <p:spPr>
          <a:xfrm>
            <a:off x="3691438" y="2458298"/>
            <a:ext cx="1051506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117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7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CMYK - 30 / 35 / 100 / 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RGB - 190 / 160 / 65  HEXADECIMAL #BEA041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5" name="Google Shape;1905;p32"/>
          <p:cNvSpPr txBox="1"/>
          <p:nvPr/>
        </p:nvSpPr>
        <p:spPr>
          <a:xfrm>
            <a:off x="3691438" y="5026556"/>
            <a:ext cx="1128882" cy="49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PANTONE BLACK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77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CMYK - 0 / 0 / 0 / 100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128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RGB - 0 / 0 / 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128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HEXADECIMAL #000000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6" name="Google Shape;1906;p32"/>
          <p:cNvSpPr txBox="1"/>
          <p:nvPr/>
        </p:nvSpPr>
        <p:spPr>
          <a:xfrm>
            <a:off x="6807524" y="1617944"/>
            <a:ext cx="1898575" cy="3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lnSpc>
                <a:spcPct val="1171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Fonte</a:t>
            </a:r>
            <a:endParaRPr sz="89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145" marR="0" lvl="0" indent="0" algn="l" rtl="0">
              <a:lnSpc>
                <a:spcPct val="117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4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BORIS BLACK BLOXX</a:t>
            </a:r>
            <a:endParaRPr sz="1154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7" name="Google Shape;1907;p32"/>
          <p:cNvSpPr txBox="1"/>
          <p:nvPr/>
        </p:nvSpPr>
        <p:spPr>
          <a:xfrm>
            <a:off x="6807524" y="2080574"/>
            <a:ext cx="2599035" cy="63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00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ABCDEFGHIJKLMNOPQRSTUVXWYZ</a:t>
            </a:r>
            <a:endParaRPr sz="89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145" marR="0" lvl="0" indent="0" algn="l" rtl="0">
              <a:spcBef>
                <a:spcPts val="205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abcdefghijklmnopqrstuvxwyz</a:t>
            </a:r>
            <a:endParaRPr sz="89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38"/>
              </a:spcBef>
              <a:spcAft>
                <a:spcPts val="0"/>
              </a:spcAft>
              <a:buNone/>
            </a:pPr>
            <a:endParaRPr sz="1026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123456789	!@#$%¨&amp;*()-+</a:t>
            </a:r>
            <a:endParaRPr sz="89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8" name="Google Shape;1908;p32"/>
          <p:cNvSpPr txBox="1"/>
          <p:nvPr/>
        </p:nvSpPr>
        <p:spPr>
          <a:xfrm>
            <a:off x="6807524" y="3246923"/>
            <a:ext cx="863359" cy="3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lnSpc>
                <a:spcPct val="1101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Fonte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lnSpc>
                <a:spcPct val="1129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ANTENNA</a:t>
            </a:r>
            <a:endParaRPr sz="128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9" name="Google Shape;1909;p32"/>
          <p:cNvSpPr txBox="1"/>
          <p:nvPr/>
        </p:nvSpPr>
        <p:spPr>
          <a:xfrm>
            <a:off x="6807524" y="3709552"/>
            <a:ext cx="2237809" cy="18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97734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REGULAR  ABCDEFGHIJKLMNOPQRSTUVXWYZ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205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abcdefghijklmnopqrstuvxwyz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6"/>
              </a:spcBef>
              <a:spcAft>
                <a:spcPts val="0"/>
              </a:spcAft>
              <a:buNone/>
            </a:pPr>
            <a:endParaRPr sz="1218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123456789	!@#$%¨&amp;*()-+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6"/>
              </a:spcBef>
              <a:spcAft>
                <a:spcPts val="0"/>
              </a:spcAft>
              <a:buNone/>
            </a:pPr>
            <a:endParaRPr sz="1058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3258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 b="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BOLD  ABCDEFGHIJKLMNOPQRSTUVXWYZ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205"/>
              </a:spcBef>
              <a:spcAft>
                <a:spcPts val="0"/>
              </a:spcAft>
              <a:buNone/>
            </a:pPr>
            <a:r>
              <a:rPr lang="en-US" sz="897" b="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abcdefghijklmnopqrstuvxwyz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6"/>
              </a:spcBef>
              <a:spcAft>
                <a:spcPts val="0"/>
              </a:spcAft>
              <a:buNone/>
            </a:pPr>
            <a:endParaRPr sz="1218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 b="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123456789	!@#$%¨&amp;*()-+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0" name="Google Shape;1910;p32"/>
          <p:cNvSpPr txBox="1"/>
          <p:nvPr/>
        </p:nvSpPr>
        <p:spPr>
          <a:xfrm>
            <a:off x="1583890" y="276259"/>
            <a:ext cx="1922602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CORES E TIPOGRAFIA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1" name="Google Shape;1911;p32"/>
          <p:cNvSpPr txBox="1"/>
          <p:nvPr/>
        </p:nvSpPr>
        <p:spPr>
          <a:xfrm>
            <a:off x="1892689" y="1116550"/>
            <a:ext cx="1093859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PALETA DE CORES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2" name="Google Shape;1912;p32"/>
          <p:cNvSpPr txBox="1"/>
          <p:nvPr/>
        </p:nvSpPr>
        <p:spPr>
          <a:xfrm>
            <a:off x="6807524" y="1116550"/>
            <a:ext cx="746887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TIPOGRAFIA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3" name="Google Shape;1913;p32"/>
          <p:cNvSpPr/>
          <p:nvPr/>
        </p:nvSpPr>
        <p:spPr>
          <a:xfrm>
            <a:off x="1904907" y="1620370"/>
            <a:ext cx="1613911" cy="526567"/>
          </a:xfrm>
          <a:custGeom>
            <a:avLst/>
            <a:gdLst/>
            <a:ahLst/>
            <a:cxnLst/>
            <a:rect l="l" t="t" r="r" b="b"/>
            <a:pathLst>
              <a:path w="2516504" h="821054" extrusionOk="0">
                <a:moveTo>
                  <a:pt x="2516301" y="0"/>
                </a:moveTo>
                <a:lnTo>
                  <a:pt x="0" y="0"/>
                </a:lnTo>
                <a:lnTo>
                  <a:pt x="0" y="820597"/>
                </a:lnTo>
                <a:lnTo>
                  <a:pt x="2516301" y="820597"/>
                </a:lnTo>
                <a:lnTo>
                  <a:pt x="2516301" y="0"/>
                </a:lnTo>
                <a:close/>
              </a:path>
            </a:pathLst>
          </a:custGeom>
          <a:solidFill>
            <a:srgbClr val="005B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2"/>
          <p:cNvSpPr/>
          <p:nvPr/>
        </p:nvSpPr>
        <p:spPr>
          <a:xfrm>
            <a:off x="1904907" y="3349848"/>
            <a:ext cx="1613911" cy="526567"/>
          </a:xfrm>
          <a:custGeom>
            <a:avLst/>
            <a:gdLst/>
            <a:ahLst/>
            <a:cxnLst/>
            <a:rect l="l" t="t" r="r" b="b"/>
            <a:pathLst>
              <a:path w="2516504" h="821054" extrusionOk="0">
                <a:moveTo>
                  <a:pt x="2516301" y="0"/>
                </a:moveTo>
                <a:lnTo>
                  <a:pt x="0" y="0"/>
                </a:lnTo>
                <a:lnTo>
                  <a:pt x="0" y="820597"/>
                </a:lnTo>
                <a:lnTo>
                  <a:pt x="2516301" y="820597"/>
                </a:lnTo>
                <a:lnTo>
                  <a:pt x="2516301" y="0"/>
                </a:lnTo>
                <a:close/>
              </a:path>
            </a:pathLst>
          </a:custGeom>
          <a:solidFill>
            <a:srgbClr val="4378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2"/>
          <p:cNvSpPr/>
          <p:nvPr/>
        </p:nvSpPr>
        <p:spPr>
          <a:xfrm>
            <a:off x="1904907" y="4214600"/>
            <a:ext cx="1613911" cy="526567"/>
          </a:xfrm>
          <a:custGeom>
            <a:avLst/>
            <a:gdLst/>
            <a:ahLst/>
            <a:cxnLst/>
            <a:rect l="l" t="t" r="r" b="b"/>
            <a:pathLst>
              <a:path w="2516504" h="821054" extrusionOk="0">
                <a:moveTo>
                  <a:pt x="2516301" y="0"/>
                </a:moveTo>
                <a:lnTo>
                  <a:pt x="0" y="0"/>
                </a:lnTo>
                <a:lnTo>
                  <a:pt x="0" y="820597"/>
                </a:lnTo>
                <a:lnTo>
                  <a:pt x="2516301" y="820597"/>
                </a:lnTo>
                <a:lnTo>
                  <a:pt x="2516301" y="0"/>
                </a:lnTo>
                <a:close/>
              </a:path>
            </a:pathLst>
          </a:custGeom>
          <a:solidFill>
            <a:srgbClr val="9D9F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2"/>
          <p:cNvSpPr/>
          <p:nvPr/>
        </p:nvSpPr>
        <p:spPr>
          <a:xfrm>
            <a:off x="1904907" y="2485105"/>
            <a:ext cx="1613911" cy="526567"/>
          </a:xfrm>
          <a:custGeom>
            <a:avLst/>
            <a:gdLst/>
            <a:ahLst/>
            <a:cxnLst/>
            <a:rect l="l" t="t" r="r" b="b"/>
            <a:pathLst>
              <a:path w="2516504" h="821054" extrusionOk="0">
                <a:moveTo>
                  <a:pt x="2516301" y="0"/>
                </a:moveTo>
                <a:lnTo>
                  <a:pt x="0" y="0"/>
                </a:lnTo>
                <a:lnTo>
                  <a:pt x="0" y="820597"/>
                </a:lnTo>
                <a:lnTo>
                  <a:pt x="2516301" y="820597"/>
                </a:lnTo>
                <a:lnTo>
                  <a:pt x="2516301" y="0"/>
                </a:lnTo>
                <a:close/>
              </a:path>
            </a:pathLst>
          </a:custGeom>
          <a:solidFill>
            <a:srgbClr val="BC9E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2"/>
          <p:cNvSpPr/>
          <p:nvPr/>
        </p:nvSpPr>
        <p:spPr>
          <a:xfrm>
            <a:off x="1904907" y="5079342"/>
            <a:ext cx="1613911" cy="526567"/>
          </a:xfrm>
          <a:custGeom>
            <a:avLst/>
            <a:gdLst/>
            <a:ahLst/>
            <a:cxnLst/>
            <a:rect l="l" t="t" r="r" b="b"/>
            <a:pathLst>
              <a:path w="2516504" h="821054" extrusionOk="0">
                <a:moveTo>
                  <a:pt x="2516301" y="0"/>
                </a:moveTo>
                <a:lnTo>
                  <a:pt x="0" y="0"/>
                </a:lnTo>
                <a:lnTo>
                  <a:pt x="0" y="820597"/>
                </a:lnTo>
                <a:lnTo>
                  <a:pt x="2516301" y="820597"/>
                </a:lnTo>
                <a:lnTo>
                  <a:pt x="251630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2"/>
          <p:cNvSpPr/>
          <p:nvPr/>
        </p:nvSpPr>
        <p:spPr>
          <a:xfrm>
            <a:off x="6815669" y="2976643"/>
            <a:ext cx="3232301" cy="0"/>
          </a:xfrm>
          <a:custGeom>
            <a:avLst/>
            <a:gdLst/>
            <a:ahLst/>
            <a:cxnLst/>
            <a:rect l="l" t="t" r="r" b="b"/>
            <a:pathLst>
              <a:path w="5039994" h="120000" extrusionOk="0">
                <a:moveTo>
                  <a:pt x="0" y="0"/>
                </a:moveTo>
                <a:lnTo>
                  <a:pt x="5039995" y="0"/>
                </a:lnTo>
              </a:path>
            </a:pathLst>
          </a:cu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2"/>
          <p:cNvSpPr/>
          <p:nvPr/>
        </p:nvSpPr>
        <p:spPr>
          <a:xfrm>
            <a:off x="5989535" y="1142853"/>
            <a:ext cx="0" cy="4571728"/>
          </a:xfrm>
          <a:custGeom>
            <a:avLst/>
            <a:gdLst/>
            <a:ahLst/>
            <a:cxnLst/>
            <a:rect l="l" t="t" r="r" b="b"/>
            <a:pathLst>
              <a:path w="120000" h="7128509" extrusionOk="0">
                <a:moveTo>
                  <a:pt x="0" y="0"/>
                </a:moveTo>
                <a:lnTo>
                  <a:pt x="0" y="7128002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2"/>
          <p:cNvSpPr txBox="1">
            <a:spLocks noGrp="1"/>
          </p:cNvSpPr>
          <p:nvPr>
            <p:ph type="sldNum" idx="12"/>
          </p:nvPr>
        </p:nvSpPr>
        <p:spPr>
          <a:xfrm>
            <a:off x="6767954" y="4141827"/>
            <a:ext cx="1759297" cy="10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ctr" anchorCtr="0">
            <a:spAutoFit/>
          </a:bodyPr>
          <a:lstStyle/>
          <a:p>
            <a:pPr marL="2443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34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26" name="Google Shape;19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098" y="3480272"/>
            <a:ext cx="2839757" cy="94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7" name="Google Shape;1927;p34"/>
          <p:cNvSpPr txBox="1"/>
          <p:nvPr/>
        </p:nvSpPr>
        <p:spPr>
          <a:xfrm>
            <a:off x="1583890" y="276259"/>
            <a:ext cx="1516579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USO INCORRETO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8" name="Google Shape;1928;p34"/>
          <p:cNvSpPr txBox="1"/>
          <p:nvPr/>
        </p:nvSpPr>
        <p:spPr>
          <a:xfrm>
            <a:off x="1583890" y="713635"/>
            <a:ext cx="3501897" cy="1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ALGUNS EXEMPLOS DE UTILIZAÇÃO INCORRETA DA MARCA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9" name="Google Shape;1929;p34"/>
          <p:cNvSpPr txBox="1"/>
          <p:nvPr/>
        </p:nvSpPr>
        <p:spPr>
          <a:xfrm>
            <a:off x="1596109" y="1295290"/>
            <a:ext cx="2850713" cy="323132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2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999" marR="1098694" lvl="0" indent="0" algn="l" rtl="0">
              <a:spcBef>
                <a:spcPts val="3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ALTERAR OU INVERTER AS  CORES DO LOGOTIPO.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30" name="Google Shape;193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8890" y="1911951"/>
            <a:ext cx="457133" cy="57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4290" y="2151956"/>
            <a:ext cx="1671052" cy="1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p34"/>
          <p:cNvSpPr/>
          <p:nvPr/>
        </p:nvSpPr>
        <p:spPr>
          <a:xfrm>
            <a:off x="2608629" y="2060986"/>
            <a:ext cx="1275083" cy="56200"/>
          </a:xfrm>
          <a:custGeom>
            <a:avLst/>
            <a:gdLst/>
            <a:ahLst/>
            <a:cxnLst/>
            <a:rect l="l" t="t" r="r" b="b"/>
            <a:pathLst>
              <a:path w="1988185" h="87629" extrusionOk="0">
                <a:moveTo>
                  <a:pt x="44665" y="0"/>
                </a:moveTo>
                <a:lnTo>
                  <a:pt x="25604" y="2519"/>
                </a:lnTo>
                <a:lnTo>
                  <a:pt x="11593" y="10366"/>
                </a:lnTo>
                <a:lnTo>
                  <a:pt x="2951" y="23971"/>
                </a:lnTo>
                <a:lnTo>
                  <a:pt x="0" y="43764"/>
                </a:lnTo>
                <a:lnTo>
                  <a:pt x="2014" y="62483"/>
                </a:lnTo>
                <a:lnTo>
                  <a:pt x="8988" y="76203"/>
                </a:lnTo>
                <a:lnTo>
                  <a:pt x="22320" y="84640"/>
                </a:lnTo>
                <a:lnTo>
                  <a:pt x="43408" y="87515"/>
                </a:lnTo>
                <a:lnTo>
                  <a:pt x="62923" y="85169"/>
                </a:lnTo>
                <a:lnTo>
                  <a:pt x="75480" y="78195"/>
                </a:lnTo>
                <a:lnTo>
                  <a:pt x="79270" y="71704"/>
                </a:lnTo>
                <a:lnTo>
                  <a:pt x="44323" y="71704"/>
                </a:lnTo>
                <a:lnTo>
                  <a:pt x="31684" y="69983"/>
                </a:lnTo>
                <a:lnTo>
                  <a:pt x="23866" y="64804"/>
                </a:lnTo>
                <a:lnTo>
                  <a:pt x="19891" y="56145"/>
                </a:lnTo>
                <a:lnTo>
                  <a:pt x="18783" y="43980"/>
                </a:lnTo>
                <a:lnTo>
                  <a:pt x="20200" y="32356"/>
                </a:lnTo>
                <a:lnTo>
                  <a:pt x="24710" y="23970"/>
                </a:lnTo>
                <a:lnTo>
                  <a:pt x="32697" y="18891"/>
                </a:lnTo>
                <a:lnTo>
                  <a:pt x="44551" y="17183"/>
                </a:lnTo>
                <a:lnTo>
                  <a:pt x="73921" y="17183"/>
                </a:lnTo>
                <a:lnTo>
                  <a:pt x="79032" y="12026"/>
                </a:lnTo>
                <a:lnTo>
                  <a:pt x="73228" y="7200"/>
                </a:lnTo>
                <a:lnTo>
                  <a:pt x="65759" y="3394"/>
                </a:lnTo>
                <a:lnTo>
                  <a:pt x="56334" y="896"/>
                </a:lnTo>
                <a:lnTo>
                  <a:pt x="44665" y="0"/>
                </a:lnTo>
                <a:close/>
              </a:path>
              <a:path w="1988185" h="87629" extrusionOk="0">
                <a:moveTo>
                  <a:pt x="84188" y="36880"/>
                </a:moveTo>
                <a:lnTo>
                  <a:pt x="41922" y="36880"/>
                </a:lnTo>
                <a:lnTo>
                  <a:pt x="41922" y="52463"/>
                </a:lnTo>
                <a:lnTo>
                  <a:pt x="65633" y="52463"/>
                </a:lnTo>
                <a:lnTo>
                  <a:pt x="65633" y="54292"/>
                </a:lnTo>
                <a:lnTo>
                  <a:pt x="64623" y="62038"/>
                </a:lnTo>
                <a:lnTo>
                  <a:pt x="61164" y="67465"/>
                </a:lnTo>
                <a:lnTo>
                  <a:pt x="54612" y="70658"/>
                </a:lnTo>
                <a:lnTo>
                  <a:pt x="44323" y="71704"/>
                </a:lnTo>
                <a:lnTo>
                  <a:pt x="79270" y="71704"/>
                </a:lnTo>
                <a:lnTo>
                  <a:pt x="82197" y="66689"/>
                </a:lnTo>
                <a:lnTo>
                  <a:pt x="84188" y="50749"/>
                </a:lnTo>
                <a:lnTo>
                  <a:pt x="84188" y="36880"/>
                </a:lnTo>
                <a:close/>
              </a:path>
              <a:path w="1988185" h="87629" extrusionOk="0">
                <a:moveTo>
                  <a:pt x="73921" y="17183"/>
                </a:moveTo>
                <a:lnTo>
                  <a:pt x="56235" y="17183"/>
                </a:lnTo>
                <a:lnTo>
                  <a:pt x="61849" y="20853"/>
                </a:lnTo>
                <a:lnTo>
                  <a:pt x="66205" y="24968"/>
                </a:lnTo>
                <a:lnTo>
                  <a:pt x="73921" y="17183"/>
                </a:lnTo>
                <a:close/>
              </a:path>
              <a:path w="1988185" h="87629" extrusionOk="0">
                <a:moveTo>
                  <a:pt x="173113" y="0"/>
                </a:moveTo>
                <a:lnTo>
                  <a:pt x="154697" y="2359"/>
                </a:lnTo>
                <a:lnTo>
                  <a:pt x="140531" y="9937"/>
                </a:lnTo>
                <a:lnTo>
                  <a:pt x="131433" y="23488"/>
                </a:lnTo>
                <a:lnTo>
                  <a:pt x="128219" y="43764"/>
                </a:lnTo>
                <a:lnTo>
                  <a:pt x="131433" y="64098"/>
                </a:lnTo>
                <a:lnTo>
                  <a:pt x="140531" y="77679"/>
                </a:lnTo>
                <a:lnTo>
                  <a:pt x="154697" y="85269"/>
                </a:lnTo>
                <a:lnTo>
                  <a:pt x="173113" y="87629"/>
                </a:lnTo>
                <a:lnTo>
                  <a:pt x="191555" y="85269"/>
                </a:lnTo>
                <a:lnTo>
                  <a:pt x="205763" y="77679"/>
                </a:lnTo>
                <a:lnTo>
                  <a:pt x="210169" y="71132"/>
                </a:lnTo>
                <a:lnTo>
                  <a:pt x="173113" y="71132"/>
                </a:lnTo>
                <a:lnTo>
                  <a:pt x="160838" y="69244"/>
                </a:lnTo>
                <a:lnTo>
                  <a:pt x="152814" y="63844"/>
                </a:lnTo>
                <a:lnTo>
                  <a:pt x="148440" y="55332"/>
                </a:lnTo>
                <a:lnTo>
                  <a:pt x="147116" y="44107"/>
                </a:lnTo>
                <a:lnTo>
                  <a:pt x="148440" y="32892"/>
                </a:lnTo>
                <a:lnTo>
                  <a:pt x="152814" y="24415"/>
                </a:lnTo>
                <a:lnTo>
                  <a:pt x="160838" y="19053"/>
                </a:lnTo>
                <a:lnTo>
                  <a:pt x="173113" y="17183"/>
                </a:lnTo>
                <a:lnTo>
                  <a:pt x="210650" y="17183"/>
                </a:lnTo>
                <a:lnTo>
                  <a:pt x="205763" y="9937"/>
                </a:lnTo>
                <a:lnTo>
                  <a:pt x="191555" y="2359"/>
                </a:lnTo>
                <a:lnTo>
                  <a:pt x="173113" y="0"/>
                </a:lnTo>
                <a:close/>
              </a:path>
              <a:path w="1988185" h="87629" extrusionOk="0">
                <a:moveTo>
                  <a:pt x="210650" y="17183"/>
                </a:moveTo>
                <a:lnTo>
                  <a:pt x="173113" y="17183"/>
                </a:lnTo>
                <a:lnTo>
                  <a:pt x="185396" y="19053"/>
                </a:lnTo>
                <a:lnTo>
                  <a:pt x="193424" y="24415"/>
                </a:lnTo>
                <a:lnTo>
                  <a:pt x="197798" y="32892"/>
                </a:lnTo>
                <a:lnTo>
                  <a:pt x="199123" y="44107"/>
                </a:lnTo>
                <a:lnTo>
                  <a:pt x="197798" y="55332"/>
                </a:lnTo>
                <a:lnTo>
                  <a:pt x="193424" y="63844"/>
                </a:lnTo>
                <a:lnTo>
                  <a:pt x="185396" y="69244"/>
                </a:lnTo>
                <a:lnTo>
                  <a:pt x="173113" y="71132"/>
                </a:lnTo>
                <a:lnTo>
                  <a:pt x="210169" y="71132"/>
                </a:lnTo>
                <a:lnTo>
                  <a:pt x="214902" y="64098"/>
                </a:lnTo>
                <a:lnTo>
                  <a:pt x="218135" y="43764"/>
                </a:lnTo>
                <a:lnTo>
                  <a:pt x="214902" y="23488"/>
                </a:lnTo>
                <a:lnTo>
                  <a:pt x="210650" y="17183"/>
                </a:lnTo>
                <a:close/>
              </a:path>
              <a:path w="1988185" h="87629" extrusionOk="0">
                <a:moveTo>
                  <a:pt x="277291" y="1371"/>
                </a:moveTo>
                <a:lnTo>
                  <a:pt x="257581" y="1371"/>
                </a:lnTo>
                <a:lnTo>
                  <a:pt x="291147" y="86829"/>
                </a:lnTo>
                <a:lnTo>
                  <a:pt x="310159" y="86829"/>
                </a:lnTo>
                <a:lnTo>
                  <a:pt x="319400" y="63461"/>
                </a:lnTo>
                <a:lnTo>
                  <a:pt x="301002" y="63461"/>
                </a:lnTo>
                <a:lnTo>
                  <a:pt x="277291" y="1371"/>
                </a:lnTo>
                <a:close/>
              </a:path>
              <a:path w="1988185" h="87629" extrusionOk="0">
                <a:moveTo>
                  <a:pt x="343954" y="1371"/>
                </a:moveTo>
                <a:lnTo>
                  <a:pt x="324599" y="1371"/>
                </a:lnTo>
                <a:lnTo>
                  <a:pt x="301002" y="63461"/>
                </a:lnTo>
                <a:lnTo>
                  <a:pt x="319400" y="63461"/>
                </a:lnTo>
                <a:lnTo>
                  <a:pt x="343954" y="1371"/>
                </a:lnTo>
                <a:close/>
              </a:path>
              <a:path w="1988185" h="87629" extrusionOk="0">
                <a:moveTo>
                  <a:pt x="455104" y="1371"/>
                </a:moveTo>
                <a:lnTo>
                  <a:pt x="391312" y="1371"/>
                </a:lnTo>
                <a:lnTo>
                  <a:pt x="391312" y="86258"/>
                </a:lnTo>
                <a:lnTo>
                  <a:pt x="455574" y="86258"/>
                </a:lnTo>
                <a:lnTo>
                  <a:pt x="455574" y="69989"/>
                </a:lnTo>
                <a:lnTo>
                  <a:pt x="410095" y="69989"/>
                </a:lnTo>
                <a:lnTo>
                  <a:pt x="410095" y="51206"/>
                </a:lnTo>
                <a:lnTo>
                  <a:pt x="453961" y="51206"/>
                </a:lnTo>
                <a:lnTo>
                  <a:pt x="453961" y="34823"/>
                </a:lnTo>
                <a:lnTo>
                  <a:pt x="410095" y="34823"/>
                </a:lnTo>
                <a:lnTo>
                  <a:pt x="410095" y="18326"/>
                </a:lnTo>
                <a:lnTo>
                  <a:pt x="455104" y="18326"/>
                </a:lnTo>
                <a:lnTo>
                  <a:pt x="455104" y="1371"/>
                </a:lnTo>
                <a:close/>
              </a:path>
              <a:path w="1988185" h="87629" extrusionOk="0">
                <a:moveTo>
                  <a:pt x="548284" y="1371"/>
                </a:moveTo>
                <a:lnTo>
                  <a:pt x="507276" y="1371"/>
                </a:lnTo>
                <a:lnTo>
                  <a:pt x="507276" y="86258"/>
                </a:lnTo>
                <a:lnTo>
                  <a:pt x="525602" y="86258"/>
                </a:lnTo>
                <a:lnTo>
                  <a:pt x="525602" y="58077"/>
                </a:lnTo>
                <a:lnTo>
                  <a:pt x="564675" y="58077"/>
                </a:lnTo>
                <a:lnTo>
                  <a:pt x="563524" y="56006"/>
                </a:lnTo>
                <a:lnTo>
                  <a:pt x="572258" y="51564"/>
                </a:lnTo>
                <a:lnTo>
                  <a:pt x="577740" y="45261"/>
                </a:lnTo>
                <a:lnTo>
                  <a:pt x="578979" y="41922"/>
                </a:lnTo>
                <a:lnTo>
                  <a:pt x="525602" y="41922"/>
                </a:lnTo>
                <a:lnTo>
                  <a:pt x="525602" y="17411"/>
                </a:lnTo>
                <a:lnTo>
                  <a:pt x="579686" y="17411"/>
                </a:lnTo>
                <a:lnTo>
                  <a:pt x="574844" y="9132"/>
                </a:lnTo>
                <a:lnTo>
                  <a:pt x="564714" y="3415"/>
                </a:lnTo>
                <a:lnTo>
                  <a:pt x="548284" y="1371"/>
                </a:lnTo>
                <a:close/>
              </a:path>
              <a:path w="1988185" h="87629" extrusionOk="0">
                <a:moveTo>
                  <a:pt x="564675" y="58077"/>
                </a:moveTo>
                <a:lnTo>
                  <a:pt x="544614" y="58077"/>
                </a:lnTo>
                <a:lnTo>
                  <a:pt x="560311" y="86258"/>
                </a:lnTo>
                <a:lnTo>
                  <a:pt x="580351" y="86258"/>
                </a:lnTo>
                <a:lnTo>
                  <a:pt x="564675" y="58077"/>
                </a:lnTo>
                <a:close/>
              </a:path>
              <a:path w="1988185" h="87629" extrusionOk="0">
                <a:moveTo>
                  <a:pt x="579686" y="17411"/>
                </a:moveTo>
                <a:lnTo>
                  <a:pt x="558139" y="17411"/>
                </a:lnTo>
                <a:lnTo>
                  <a:pt x="562483" y="19926"/>
                </a:lnTo>
                <a:lnTo>
                  <a:pt x="562483" y="39408"/>
                </a:lnTo>
                <a:lnTo>
                  <a:pt x="557911" y="41922"/>
                </a:lnTo>
                <a:lnTo>
                  <a:pt x="578979" y="41922"/>
                </a:lnTo>
                <a:lnTo>
                  <a:pt x="580581" y="37602"/>
                </a:lnTo>
                <a:lnTo>
                  <a:pt x="581393" y="29095"/>
                </a:lnTo>
                <a:lnTo>
                  <a:pt x="579972" y="17900"/>
                </a:lnTo>
                <a:lnTo>
                  <a:pt x="579686" y="17411"/>
                </a:lnTo>
                <a:close/>
              </a:path>
              <a:path w="1988185" h="87629" extrusionOk="0">
                <a:moveTo>
                  <a:pt x="653249" y="1371"/>
                </a:moveTo>
                <a:lnTo>
                  <a:pt x="632980" y="1371"/>
                </a:lnTo>
                <a:lnTo>
                  <a:pt x="632980" y="86258"/>
                </a:lnTo>
                <a:lnTo>
                  <a:pt x="650963" y="86258"/>
                </a:lnTo>
                <a:lnTo>
                  <a:pt x="650963" y="28981"/>
                </a:lnTo>
                <a:lnTo>
                  <a:pt x="673413" y="28981"/>
                </a:lnTo>
                <a:lnTo>
                  <a:pt x="653249" y="1371"/>
                </a:lnTo>
                <a:close/>
              </a:path>
              <a:path w="1988185" h="87629" extrusionOk="0">
                <a:moveTo>
                  <a:pt x="673413" y="28981"/>
                </a:moveTo>
                <a:lnTo>
                  <a:pt x="650963" y="28981"/>
                </a:lnTo>
                <a:lnTo>
                  <a:pt x="693000" y="86258"/>
                </a:lnTo>
                <a:lnTo>
                  <a:pt x="710184" y="86258"/>
                </a:lnTo>
                <a:lnTo>
                  <a:pt x="710184" y="54863"/>
                </a:lnTo>
                <a:lnTo>
                  <a:pt x="692315" y="54863"/>
                </a:lnTo>
                <a:lnTo>
                  <a:pt x="673413" y="28981"/>
                </a:lnTo>
                <a:close/>
              </a:path>
              <a:path w="1988185" h="87629" extrusionOk="0">
                <a:moveTo>
                  <a:pt x="710184" y="1371"/>
                </a:moveTo>
                <a:lnTo>
                  <a:pt x="692315" y="1371"/>
                </a:lnTo>
                <a:lnTo>
                  <a:pt x="692315" y="54863"/>
                </a:lnTo>
                <a:lnTo>
                  <a:pt x="710184" y="54863"/>
                </a:lnTo>
                <a:lnTo>
                  <a:pt x="710184" y="1371"/>
                </a:lnTo>
                <a:close/>
              </a:path>
              <a:path w="1988185" h="87629" extrusionOk="0">
                <a:moveTo>
                  <a:pt x="804849" y="0"/>
                </a:moveTo>
                <a:lnTo>
                  <a:pt x="786426" y="2359"/>
                </a:lnTo>
                <a:lnTo>
                  <a:pt x="772256" y="9937"/>
                </a:lnTo>
                <a:lnTo>
                  <a:pt x="763157" y="23488"/>
                </a:lnTo>
                <a:lnTo>
                  <a:pt x="759942" y="43764"/>
                </a:lnTo>
                <a:lnTo>
                  <a:pt x="763157" y="64098"/>
                </a:lnTo>
                <a:lnTo>
                  <a:pt x="772256" y="77679"/>
                </a:lnTo>
                <a:lnTo>
                  <a:pt x="786426" y="85269"/>
                </a:lnTo>
                <a:lnTo>
                  <a:pt x="804849" y="87629"/>
                </a:lnTo>
                <a:lnTo>
                  <a:pt x="823283" y="85269"/>
                </a:lnTo>
                <a:lnTo>
                  <a:pt x="837488" y="77679"/>
                </a:lnTo>
                <a:lnTo>
                  <a:pt x="841893" y="71132"/>
                </a:lnTo>
                <a:lnTo>
                  <a:pt x="804849" y="71132"/>
                </a:lnTo>
                <a:lnTo>
                  <a:pt x="792566" y="69244"/>
                </a:lnTo>
                <a:lnTo>
                  <a:pt x="784539" y="63844"/>
                </a:lnTo>
                <a:lnTo>
                  <a:pt x="780164" y="55332"/>
                </a:lnTo>
                <a:lnTo>
                  <a:pt x="778840" y="44107"/>
                </a:lnTo>
                <a:lnTo>
                  <a:pt x="780164" y="32892"/>
                </a:lnTo>
                <a:lnTo>
                  <a:pt x="784539" y="24415"/>
                </a:lnTo>
                <a:lnTo>
                  <a:pt x="792566" y="19053"/>
                </a:lnTo>
                <a:lnTo>
                  <a:pt x="804849" y="17183"/>
                </a:lnTo>
                <a:lnTo>
                  <a:pt x="842374" y="17183"/>
                </a:lnTo>
                <a:lnTo>
                  <a:pt x="837488" y="9937"/>
                </a:lnTo>
                <a:lnTo>
                  <a:pt x="823283" y="2359"/>
                </a:lnTo>
                <a:lnTo>
                  <a:pt x="804849" y="0"/>
                </a:lnTo>
                <a:close/>
              </a:path>
              <a:path w="1988185" h="87629" extrusionOk="0">
                <a:moveTo>
                  <a:pt x="842374" y="17183"/>
                </a:moveTo>
                <a:lnTo>
                  <a:pt x="804849" y="17183"/>
                </a:lnTo>
                <a:lnTo>
                  <a:pt x="817125" y="19053"/>
                </a:lnTo>
                <a:lnTo>
                  <a:pt x="825149" y="24415"/>
                </a:lnTo>
                <a:lnTo>
                  <a:pt x="829522" y="32892"/>
                </a:lnTo>
                <a:lnTo>
                  <a:pt x="830846" y="44107"/>
                </a:lnTo>
                <a:lnTo>
                  <a:pt x="829522" y="55332"/>
                </a:lnTo>
                <a:lnTo>
                  <a:pt x="825149" y="63844"/>
                </a:lnTo>
                <a:lnTo>
                  <a:pt x="817125" y="69244"/>
                </a:lnTo>
                <a:lnTo>
                  <a:pt x="804849" y="71132"/>
                </a:lnTo>
                <a:lnTo>
                  <a:pt x="841893" y="71132"/>
                </a:lnTo>
                <a:lnTo>
                  <a:pt x="846626" y="64098"/>
                </a:lnTo>
                <a:lnTo>
                  <a:pt x="849858" y="43764"/>
                </a:lnTo>
                <a:lnTo>
                  <a:pt x="846626" y="23488"/>
                </a:lnTo>
                <a:lnTo>
                  <a:pt x="842374" y="17183"/>
                </a:lnTo>
                <a:close/>
              </a:path>
              <a:path w="1988185" h="87629" extrusionOk="0">
                <a:moveTo>
                  <a:pt x="1003134" y="1371"/>
                </a:moveTo>
                <a:lnTo>
                  <a:pt x="972667" y="1371"/>
                </a:lnTo>
                <a:lnTo>
                  <a:pt x="972667" y="86258"/>
                </a:lnTo>
                <a:lnTo>
                  <a:pt x="1002677" y="86258"/>
                </a:lnTo>
                <a:lnTo>
                  <a:pt x="1024248" y="84272"/>
                </a:lnTo>
                <a:lnTo>
                  <a:pt x="1039099" y="77422"/>
                </a:lnTo>
                <a:lnTo>
                  <a:pt x="1044060" y="69875"/>
                </a:lnTo>
                <a:lnTo>
                  <a:pt x="991450" y="69875"/>
                </a:lnTo>
                <a:lnTo>
                  <a:pt x="991450" y="18211"/>
                </a:lnTo>
                <a:lnTo>
                  <a:pt x="1044695" y="18211"/>
                </a:lnTo>
                <a:lnTo>
                  <a:pt x="1039333" y="9937"/>
                </a:lnTo>
                <a:lnTo>
                  <a:pt x="1024639" y="3259"/>
                </a:lnTo>
                <a:lnTo>
                  <a:pt x="1003134" y="1371"/>
                </a:lnTo>
                <a:close/>
              </a:path>
              <a:path w="1988185" h="87629" extrusionOk="0">
                <a:moveTo>
                  <a:pt x="1044695" y="18211"/>
                </a:moveTo>
                <a:lnTo>
                  <a:pt x="1003363" y="18211"/>
                </a:lnTo>
                <a:lnTo>
                  <a:pt x="1018010" y="19512"/>
                </a:lnTo>
                <a:lnTo>
                  <a:pt x="1026560" y="23810"/>
                </a:lnTo>
                <a:lnTo>
                  <a:pt x="1030556" y="31697"/>
                </a:lnTo>
                <a:lnTo>
                  <a:pt x="1031544" y="43764"/>
                </a:lnTo>
                <a:lnTo>
                  <a:pt x="1030449" y="55912"/>
                </a:lnTo>
                <a:lnTo>
                  <a:pt x="1026302" y="63992"/>
                </a:lnTo>
                <a:lnTo>
                  <a:pt x="1017818" y="68485"/>
                </a:lnTo>
                <a:lnTo>
                  <a:pt x="1003706" y="69875"/>
                </a:lnTo>
                <a:lnTo>
                  <a:pt x="1044060" y="69875"/>
                </a:lnTo>
                <a:lnTo>
                  <a:pt x="1047681" y="64366"/>
                </a:lnTo>
                <a:lnTo>
                  <a:pt x="1050442" y="43764"/>
                </a:lnTo>
                <a:lnTo>
                  <a:pt x="1047754" y="22931"/>
                </a:lnTo>
                <a:lnTo>
                  <a:pt x="1044695" y="18211"/>
                </a:lnTo>
                <a:close/>
              </a:path>
              <a:path w="1988185" h="87629" extrusionOk="0">
                <a:moveTo>
                  <a:pt x="1140294" y="0"/>
                </a:moveTo>
                <a:lnTo>
                  <a:pt x="1121871" y="2359"/>
                </a:lnTo>
                <a:lnTo>
                  <a:pt x="1107701" y="9937"/>
                </a:lnTo>
                <a:lnTo>
                  <a:pt x="1098602" y="23488"/>
                </a:lnTo>
                <a:lnTo>
                  <a:pt x="1095387" y="43764"/>
                </a:lnTo>
                <a:lnTo>
                  <a:pt x="1098602" y="64098"/>
                </a:lnTo>
                <a:lnTo>
                  <a:pt x="1107701" y="77679"/>
                </a:lnTo>
                <a:lnTo>
                  <a:pt x="1121871" y="85269"/>
                </a:lnTo>
                <a:lnTo>
                  <a:pt x="1140294" y="87629"/>
                </a:lnTo>
                <a:lnTo>
                  <a:pt x="1158728" y="85269"/>
                </a:lnTo>
                <a:lnTo>
                  <a:pt x="1172933" y="77679"/>
                </a:lnTo>
                <a:lnTo>
                  <a:pt x="1177338" y="71132"/>
                </a:lnTo>
                <a:lnTo>
                  <a:pt x="1140294" y="71132"/>
                </a:lnTo>
                <a:lnTo>
                  <a:pt x="1128012" y="69244"/>
                </a:lnTo>
                <a:lnTo>
                  <a:pt x="1119984" y="63844"/>
                </a:lnTo>
                <a:lnTo>
                  <a:pt x="1115609" y="55332"/>
                </a:lnTo>
                <a:lnTo>
                  <a:pt x="1114285" y="44107"/>
                </a:lnTo>
                <a:lnTo>
                  <a:pt x="1115609" y="32892"/>
                </a:lnTo>
                <a:lnTo>
                  <a:pt x="1119984" y="24415"/>
                </a:lnTo>
                <a:lnTo>
                  <a:pt x="1128012" y="19053"/>
                </a:lnTo>
                <a:lnTo>
                  <a:pt x="1140294" y="17183"/>
                </a:lnTo>
                <a:lnTo>
                  <a:pt x="1177819" y="17183"/>
                </a:lnTo>
                <a:lnTo>
                  <a:pt x="1172933" y="9937"/>
                </a:lnTo>
                <a:lnTo>
                  <a:pt x="1158728" y="2359"/>
                </a:lnTo>
                <a:lnTo>
                  <a:pt x="1140294" y="0"/>
                </a:lnTo>
                <a:close/>
              </a:path>
              <a:path w="1988185" h="87629" extrusionOk="0">
                <a:moveTo>
                  <a:pt x="1177819" y="17183"/>
                </a:moveTo>
                <a:lnTo>
                  <a:pt x="1140294" y="17183"/>
                </a:lnTo>
                <a:lnTo>
                  <a:pt x="1152570" y="19053"/>
                </a:lnTo>
                <a:lnTo>
                  <a:pt x="1160594" y="24415"/>
                </a:lnTo>
                <a:lnTo>
                  <a:pt x="1164967" y="32892"/>
                </a:lnTo>
                <a:lnTo>
                  <a:pt x="1166291" y="44107"/>
                </a:lnTo>
                <a:lnTo>
                  <a:pt x="1164967" y="55332"/>
                </a:lnTo>
                <a:lnTo>
                  <a:pt x="1160594" y="63844"/>
                </a:lnTo>
                <a:lnTo>
                  <a:pt x="1152570" y="69244"/>
                </a:lnTo>
                <a:lnTo>
                  <a:pt x="1140294" y="71132"/>
                </a:lnTo>
                <a:lnTo>
                  <a:pt x="1177338" y="71132"/>
                </a:lnTo>
                <a:lnTo>
                  <a:pt x="1182071" y="64098"/>
                </a:lnTo>
                <a:lnTo>
                  <a:pt x="1185303" y="43764"/>
                </a:lnTo>
                <a:lnTo>
                  <a:pt x="1182071" y="23488"/>
                </a:lnTo>
                <a:lnTo>
                  <a:pt x="1177819" y="17183"/>
                </a:lnTo>
                <a:close/>
              </a:path>
              <a:path w="1988185" h="87629" extrusionOk="0">
                <a:moveTo>
                  <a:pt x="1371917" y="1371"/>
                </a:moveTo>
                <a:lnTo>
                  <a:pt x="1308112" y="1371"/>
                </a:lnTo>
                <a:lnTo>
                  <a:pt x="1308112" y="86258"/>
                </a:lnTo>
                <a:lnTo>
                  <a:pt x="1372374" y="86258"/>
                </a:lnTo>
                <a:lnTo>
                  <a:pt x="1372374" y="69989"/>
                </a:lnTo>
                <a:lnTo>
                  <a:pt x="1326896" y="69989"/>
                </a:lnTo>
                <a:lnTo>
                  <a:pt x="1326896" y="51206"/>
                </a:lnTo>
                <a:lnTo>
                  <a:pt x="1370761" y="51206"/>
                </a:lnTo>
                <a:lnTo>
                  <a:pt x="1370761" y="34823"/>
                </a:lnTo>
                <a:lnTo>
                  <a:pt x="1326896" y="34823"/>
                </a:lnTo>
                <a:lnTo>
                  <a:pt x="1326896" y="18326"/>
                </a:lnTo>
                <a:lnTo>
                  <a:pt x="1371917" y="18326"/>
                </a:lnTo>
                <a:lnTo>
                  <a:pt x="1371917" y="1371"/>
                </a:lnTo>
                <a:close/>
              </a:path>
              <a:path w="1988185" h="87629" extrusionOk="0">
                <a:moveTo>
                  <a:pt x="1426146" y="62890"/>
                </a:moveTo>
                <a:lnTo>
                  <a:pt x="1416748" y="76403"/>
                </a:lnTo>
                <a:lnTo>
                  <a:pt x="1424754" y="81134"/>
                </a:lnTo>
                <a:lnTo>
                  <a:pt x="1434257" y="84621"/>
                </a:lnTo>
                <a:lnTo>
                  <a:pt x="1445114" y="86777"/>
                </a:lnTo>
                <a:lnTo>
                  <a:pt x="1457185" y="87515"/>
                </a:lnTo>
                <a:lnTo>
                  <a:pt x="1475010" y="85743"/>
                </a:lnTo>
                <a:lnTo>
                  <a:pt x="1486636" y="80554"/>
                </a:lnTo>
                <a:lnTo>
                  <a:pt x="1492957" y="72144"/>
                </a:lnTo>
                <a:lnTo>
                  <a:pt x="1492992" y="71932"/>
                </a:lnTo>
                <a:lnTo>
                  <a:pt x="1456613" y="71932"/>
                </a:lnTo>
                <a:lnTo>
                  <a:pt x="1448533" y="71373"/>
                </a:lnTo>
                <a:lnTo>
                  <a:pt x="1440689" y="69688"/>
                </a:lnTo>
                <a:lnTo>
                  <a:pt x="1433191" y="66864"/>
                </a:lnTo>
                <a:lnTo>
                  <a:pt x="1426146" y="62890"/>
                </a:lnTo>
                <a:close/>
              </a:path>
              <a:path w="1988185" h="87629" extrusionOk="0">
                <a:moveTo>
                  <a:pt x="1457071" y="0"/>
                </a:moveTo>
                <a:lnTo>
                  <a:pt x="1441441" y="1351"/>
                </a:lnTo>
                <a:lnTo>
                  <a:pt x="1430396" y="5741"/>
                </a:lnTo>
                <a:lnTo>
                  <a:pt x="1423840" y="13678"/>
                </a:lnTo>
                <a:lnTo>
                  <a:pt x="1421676" y="25666"/>
                </a:lnTo>
                <a:lnTo>
                  <a:pt x="1423873" y="37020"/>
                </a:lnTo>
                <a:lnTo>
                  <a:pt x="1430410" y="44261"/>
                </a:lnTo>
                <a:lnTo>
                  <a:pt x="1441199" y="48646"/>
                </a:lnTo>
                <a:lnTo>
                  <a:pt x="1456156" y="51434"/>
                </a:lnTo>
                <a:lnTo>
                  <a:pt x="1469212" y="53263"/>
                </a:lnTo>
                <a:lnTo>
                  <a:pt x="1476311" y="54635"/>
                </a:lnTo>
                <a:lnTo>
                  <a:pt x="1476311" y="68732"/>
                </a:lnTo>
                <a:lnTo>
                  <a:pt x="1473212" y="71932"/>
                </a:lnTo>
                <a:lnTo>
                  <a:pt x="1492992" y="71932"/>
                </a:lnTo>
                <a:lnTo>
                  <a:pt x="1474763" y="37822"/>
                </a:lnTo>
                <a:lnTo>
                  <a:pt x="1447330" y="33337"/>
                </a:lnTo>
                <a:lnTo>
                  <a:pt x="1440345" y="32080"/>
                </a:lnTo>
                <a:lnTo>
                  <a:pt x="1440345" y="19011"/>
                </a:lnTo>
                <a:lnTo>
                  <a:pt x="1443545" y="16382"/>
                </a:lnTo>
                <a:lnTo>
                  <a:pt x="1485880" y="16382"/>
                </a:lnTo>
                <a:lnTo>
                  <a:pt x="1491437" y="8369"/>
                </a:lnTo>
                <a:lnTo>
                  <a:pt x="1485740" y="5223"/>
                </a:lnTo>
                <a:lnTo>
                  <a:pt x="1478287" y="2551"/>
                </a:lnTo>
                <a:lnTo>
                  <a:pt x="1468818" y="695"/>
                </a:lnTo>
                <a:lnTo>
                  <a:pt x="1457071" y="0"/>
                </a:lnTo>
                <a:close/>
              </a:path>
              <a:path w="1988185" h="87629" extrusionOk="0">
                <a:moveTo>
                  <a:pt x="1485880" y="16382"/>
                </a:moveTo>
                <a:lnTo>
                  <a:pt x="1465999" y="16382"/>
                </a:lnTo>
                <a:lnTo>
                  <a:pt x="1475968" y="19354"/>
                </a:lnTo>
                <a:lnTo>
                  <a:pt x="1481353" y="22910"/>
                </a:lnTo>
                <a:lnTo>
                  <a:pt x="1485880" y="16382"/>
                </a:lnTo>
                <a:close/>
              </a:path>
              <a:path w="1988185" h="87629" extrusionOk="0">
                <a:moveTo>
                  <a:pt x="1582661" y="18326"/>
                </a:moveTo>
                <a:lnTo>
                  <a:pt x="1563751" y="18326"/>
                </a:lnTo>
                <a:lnTo>
                  <a:pt x="1563751" y="86258"/>
                </a:lnTo>
                <a:lnTo>
                  <a:pt x="1582661" y="86258"/>
                </a:lnTo>
                <a:lnTo>
                  <a:pt x="1582661" y="18326"/>
                </a:lnTo>
                <a:close/>
              </a:path>
              <a:path w="1988185" h="87629" extrusionOk="0">
                <a:moveTo>
                  <a:pt x="1611985" y="1371"/>
                </a:moveTo>
                <a:lnTo>
                  <a:pt x="1534325" y="1371"/>
                </a:lnTo>
                <a:lnTo>
                  <a:pt x="1534325" y="18326"/>
                </a:lnTo>
                <a:lnTo>
                  <a:pt x="1611985" y="18326"/>
                </a:lnTo>
                <a:lnTo>
                  <a:pt x="1611985" y="1371"/>
                </a:lnTo>
                <a:close/>
              </a:path>
              <a:path w="1988185" h="87629" extrusionOk="0">
                <a:moveTo>
                  <a:pt x="1693811" y="800"/>
                </a:moveTo>
                <a:lnTo>
                  <a:pt x="1674799" y="800"/>
                </a:lnTo>
                <a:lnTo>
                  <a:pt x="1640776" y="86258"/>
                </a:lnTo>
                <a:lnTo>
                  <a:pt x="1659102" y="86258"/>
                </a:lnTo>
                <a:lnTo>
                  <a:pt x="1664601" y="72275"/>
                </a:lnTo>
                <a:lnTo>
                  <a:pt x="1722459" y="72275"/>
                </a:lnTo>
                <a:lnTo>
                  <a:pt x="1716264" y="56819"/>
                </a:lnTo>
                <a:lnTo>
                  <a:pt x="1670558" y="56819"/>
                </a:lnTo>
                <a:lnTo>
                  <a:pt x="1683842" y="23025"/>
                </a:lnTo>
                <a:lnTo>
                  <a:pt x="1702719" y="23025"/>
                </a:lnTo>
                <a:lnTo>
                  <a:pt x="1693811" y="800"/>
                </a:lnTo>
                <a:close/>
              </a:path>
              <a:path w="1988185" h="87629" extrusionOk="0">
                <a:moveTo>
                  <a:pt x="1722459" y="72275"/>
                </a:moveTo>
                <a:lnTo>
                  <a:pt x="1703095" y="72275"/>
                </a:lnTo>
                <a:lnTo>
                  <a:pt x="1708594" y="86258"/>
                </a:lnTo>
                <a:lnTo>
                  <a:pt x="1728063" y="86258"/>
                </a:lnTo>
                <a:lnTo>
                  <a:pt x="1722459" y="72275"/>
                </a:lnTo>
                <a:close/>
              </a:path>
              <a:path w="1988185" h="87629" extrusionOk="0">
                <a:moveTo>
                  <a:pt x="1702719" y="23025"/>
                </a:moveTo>
                <a:lnTo>
                  <a:pt x="1683842" y="23025"/>
                </a:lnTo>
                <a:lnTo>
                  <a:pt x="1697139" y="56819"/>
                </a:lnTo>
                <a:lnTo>
                  <a:pt x="1716264" y="56819"/>
                </a:lnTo>
                <a:lnTo>
                  <a:pt x="1702719" y="23025"/>
                </a:lnTo>
                <a:close/>
              </a:path>
              <a:path w="1988185" h="87629" extrusionOk="0">
                <a:moveTo>
                  <a:pt x="1805889" y="1371"/>
                </a:moveTo>
                <a:lnTo>
                  <a:pt x="1775421" y="1371"/>
                </a:lnTo>
                <a:lnTo>
                  <a:pt x="1775421" y="86258"/>
                </a:lnTo>
                <a:lnTo>
                  <a:pt x="1805432" y="86258"/>
                </a:lnTo>
                <a:lnTo>
                  <a:pt x="1827002" y="84272"/>
                </a:lnTo>
                <a:lnTo>
                  <a:pt x="1841854" y="77422"/>
                </a:lnTo>
                <a:lnTo>
                  <a:pt x="1846814" y="69875"/>
                </a:lnTo>
                <a:lnTo>
                  <a:pt x="1794205" y="69875"/>
                </a:lnTo>
                <a:lnTo>
                  <a:pt x="1794205" y="18211"/>
                </a:lnTo>
                <a:lnTo>
                  <a:pt x="1847447" y="18211"/>
                </a:lnTo>
                <a:lnTo>
                  <a:pt x="1842082" y="9937"/>
                </a:lnTo>
                <a:lnTo>
                  <a:pt x="1827388" y="3259"/>
                </a:lnTo>
                <a:lnTo>
                  <a:pt x="1805889" y="1371"/>
                </a:lnTo>
                <a:close/>
              </a:path>
              <a:path w="1988185" h="87629" extrusionOk="0">
                <a:moveTo>
                  <a:pt x="1847447" y="18211"/>
                </a:moveTo>
                <a:lnTo>
                  <a:pt x="1806117" y="18211"/>
                </a:lnTo>
                <a:lnTo>
                  <a:pt x="1820765" y="19512"/>
                </a:lnTo>
                <a:lnTo>
                  <a:pt x="1829314" y="23810"/>
                </a:lnTo>
                <a:lnTo>
                  <a:pt x="1833310" y="31697"/>
                </a:lnTo>
                <a:lnTo>
                  <a:pt x="1834299" y="43764"/>
                </a:lnTo>
                <a:lnTo>
                  <a:pt x="1833203" y="55912"/>
                </a:lnTo>
                <a:lnTo>
                  <a:pt x="1829057" y="63992"/>
                </a:lnTo>
                <a:lnTo>
                  <a:pt x="1820572" y="68485"/>
                </a:lnTo>
                <a:lnTo>
                  <a:pt x="1806460" y="69875"/>
                </a:lnTo>
                <a:lnTo>
                  <a:pt x="1846814" y="69875"/>
                </a:lnTo>
                <a:lnTo>
                  <a:pt x="1850435" y="64366"/>
                </a:lnTo>
                <a:lnTo>
                  <a:pt x="1853196" y="43764"/>
                </a:lnTo>
                <a:lnTo>
                  <a:pt x="1850507" y="22931"/>
                </a:lnTo>
                <a:lnTo>
                  <a:pt x="1847447" y="18211"/>
                </a:lnTo>
                <a:close/>
              </a:path>
              <a:path w="1988185" h="87629" extrusionOk="0">
                <a:moveTo>
                  <a:pt x="1943049" y="0"/>
                </a:moveTo>
                <a:lnTo>
                  <a:pt x="1924625" y="2359"/>
                </a:lnTo>
                <a:lnTo>
                  <a:pt x="1910456" y="9937"/>
                </a:lnTo>
                <a:lnTo>
                  <a:pt x="1901356" y="23488"/>
                </a:lnTo>
                <a:lnTo>
                  <a:pt x="1898142" y="43764"/>
                </a:lnTo>
                <a:lnTo>
                  <a:pt x="1901356" y="64098"/>
                </a:lnTo>
                <a:lnTo>
                  <a:pt x="1910456" y="77679"/>
                </a:lnTo>
                <a:lnTo>
                  <a:pt x="1924625" y="85269"/>
                </a:lnTo>
                <a:lnTo>
                  <a:pt x="1943049" y="87629"/>
                </a:lnTo>
                <a:lnTo>
                  <a:pt x="1961483" y="85269"/>
                </a:lnTo>
                <a:lnTo>
                  <a:pt x="1975688" y="77679"/>
                </a:lnTo>
                <a:lnTo>
                  <a:pt x="1980093" y="71132"/>
                </a:lnTo>
                <a:lnTo>
                  <a:pt x="1943049" y="71132"/>
                </a:lnTo>
                <a:lnTo>
                  <a:pt x="1930766" y="69244"/>
                </a:lnTo>
                <a:lnTo>
                  <a:pt x="1922738" y="63844"/>
                </a:lnTo>
                <a:lnTo>
                  <a:pt x="1918363" y="55332"/>
                </a:lnTo>
                <a:lnTo>
                  <a:pt x="1917039" y="44107"/>
                </a:lnTo>
                <a:lnTo>
                  <a:pt x="1918363" y="32892"/>
                </a:lnTo>
                <a:lnTo>
                  <a:pt x="1922738" y="24415"/>
                </a:lnTo>
                <a:lnTo>
                  <a:pt x="1930766" y="19053"/>
                </a:lnTo>
                <a:lnTo>
                  <a:pt x="1943049" y="17183"/>
                </a:lnTo>
                <a:lnTo>
                  <a:pt x="1980573" y="17183"/>
                </a:lnTo>
                <a:lnTo>
                  <a:pt x="1975688" y="9937"/>
                </a:lnTo>
                <a:lnTo>
                  <a:pt x="1961483" y="2359"/>
                </a:lnTo>
                <a:lnTo>
                  <a:pt x="1943049" y="0"/>
                </a:lnTo>
                <a:close/>
              </a:path>
              <a:path w="1988185" h="87629" extrusionOk="0">
                <a:moveTo>
                  <a:pt x="1980573" y="17183"/>
                </a:moveTo>
                <a:lnTo>
                  <a:pt x="1943049" y="17183"/>
                </a:lnTo>
                <a:lnTo>
                  <a:pt x="1955324" y="19053"/>
                </a:lnTo>
                <a:lnTo>
                  <a:pt x="1963348" y="24415"/>
                </a:lnTo>
                <a:lnTo>
                  <a:pt x="1967721" y="32892"/>
                </a:lnTo>
                <a:lnTo>
                  <a:pt x="1969046" y="44107"/>
                </a:lnTo>
                <a:lnTo>
                  <a:pt x="1967721" y="55332"/>
                </a:lnTo>
                <a:lnTo>
                  <a:pt x="1963348" y="63844"/>
                </a:lnTo>
                <a:lnTo>
                  <a:pt x="1955324" y="69244"/>
                </a:lnTo>
                <a:lnTo>
                  <a:pt x="1943049" y="71132"/>
                </a:lnTo>
                <a:lnTo>
                  <a:pt x="1980093" y="71132"/>
                </a:lnTo>
                <a:lnTo>
                  <a:pt x="1984825" y="64098"/>
                </a:lnTo>
                <a:lnTo>
                  <a:pt x="1988058" y="43764"/>
                </a:lnTo>
                <a:lnTo>
                  <a:pt x="1984825" y="23488"/>
                </a:lnTo>
                <a:lnTo>
                  <a:pt x="1980573" y="17183"/>
                </a:lnTo>
                <a:close/>
              </a:path>
            </a:pathLst>
          </a:custGeom>
          <a:solidFill>
            <a:srgbClr val="2E30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4"/>
          <p:cNvSpPr/>
          <p:nvPr/>
        </p:nvSpPr>
        <p:spPr>
          <a:xfrm>
            <a:off x="2702200" y="2387382"/>
            <a:ext cx="1117072" cy="49277"/>
          </a:xfrm>
          <a:custGeom>
            <a:avLst/>
            <a:gdLst/>
            <a:ahLst/>
            <a:cxnLst/>
            <a:rect l="l" t="t" r="r" b="b"/>
            <a:pathLst>
              <a:path w="1741804" h="76835" extrusionOk="0">
                <a:moveTo>
                  <a:pt x="10604" y="1206"/>
                </a:moveTo>
                <a:lnTo>
                  <a:pt x="0" y="1206"/>
                </a:lnTo>
                <a:lnTo>
                  <a:pt x="29514" y="75844"/>
                </a:lnTo>
                <a:lnTo>
                  <a:pt x="39827" y="75844"/>
                </a:lnTo>
                <a:lnTo>
                  <a:pt x="44869" y="63131"/>
                </a:lnTo>
                <a:lnTo>
                  <a:pt x="34823" y="63131"/>
                </a:lnTo>
                <a:lnTo>
                  <a:pt x="10604" y="1206"/>
                </a:lnTo>
                <a:close/>
              </a:path>
              <a:path w="1741804" h="76835" extrusionOk="0">
                <a:moveTo>
                  <a:pt x="69430" y="1206"/>
                </a:moveTo>
                <a:lnTo>
                  <a:pt x="58826" y="1206"/>
                </a:lnTo>
                <a:lnTo>
                  <a:pt x="34823" y="63131"/>
                </a:lnTo>
                <a:lnTo>
                  <a:pt x="44869" y="63131"/>
                </a:lnTo>
                <a:lnTo>
                  <a:pt x="69430" y="1206"/>
                </a:lnTo>
                <a:close/>
              </a:path>
              <a:path w="1741804" h="76835" extrusionOk="0">
                <a:moveTo>
                  <a:pt x="141503" y="698"/>
                </a:moveTo>
                <a:lnTo>
                  <a:pt x="131203" y="698"/>
                </a:lnTo>
                <a:lnTo>
                  <a:pt x="101485" y="75349"/>
                </a:lnTo>
                <a:lnTo>
                  <a:pt x="111594" y="75349"/>
                </a:lnTo>
                <a:lnTo>
                  <a:pt x="117690" y="59740"/>
                </a:lnTo>
                <a:lnTo>
                  <a:pt x="165007" y="59740"/>
                </a:lnTo>
                <a:lnTo>
                  <a:pt x="161301" y="50431"/>
                </a:lnTo>
                <a:lnTo>
                  <a:pt x="121094" y="50431"/>
                </a:lnTo>
                <a:lnTo>
                  <a:pt x="136105" y="12814"/>
                </a:lnTo>
                <a:lnTo>
                  <a:pt x="146326" y="12814"/>
                </a:lnTo>
                <a:lnTo>
                  <a:pt x="141503" y="698"/>
                </a:lnTo>
                <a:close/>
              </a:path>
              <a:path w="1741804" h="76835" extrusionOk="0">
                <a:moveTo>
                  <a:pt x="165007" y="59740"/>
                </a:moveTo>
                <a:lnTo>
                  <a:pt x="154711" y="59740"/>
                </a:lnTo>
                <a:lnTo>
                  <a:pt x="160820" y="75349"/>
                </a:lnTo>
                <a:lnTo>
                  <a:pt x="171221" y="75349"/>
                </a:lnTo>
                <a:lnTo>
                  <a:pt x="165007" y="59740"/>
                </a:lnTo>
                <a:close/>
              </a:path>
              <a:path w="1741804" h="76835" extrusionOk="0">
                <a:moveTo>
                  <a:pt x="146326" y="12814"/>
                </a:moveTo>
                <a:lnTo>
                  <a:pt x="136105" y="12814"/>
                </a:lnTo>
                <a:lnTo>
                  <a:pt x="151117" y="50431"/>
                </a:lnTo>
                <a:lnTo>
                  <a:pt x="161301" y="50431"/>
                </a:lnTo>
                <a:lnTo>
                  <a:pt x="146326" y="12814"/>
                </a:lnTo>
                <a:close/>
              </a:path>
              <a:path w="1741804" h="76835" extrusionOk="0">
                <a:moveTo>
                  <a:pt x="229692" y="1206"/>
                </a:moveTo>
                <a:lnTo>
                  <a:pt x="216484" y="1206"/>
                </a:lnTo>
                <a:lnTo>
                  <a:pt x="216484" y="75349"/>
                </a:lnTo>
                <a:lnTo>
                  <a:pt x="226187" y="75349"/>
                </a:lnTo>
                <a:lnTo>
                  <a:pt x="226187" y="18211"/>
                </a:lnTo>
                <a:lnTo>
                  <a:pt x="236787" y="18211"/>
                </a:lnTo>
                <a:lnTo>
                  <a:pt x="229692" y="1206"/>
                </a:lnTo>
                <a:close/>
              </a:path>
              <a:path w="1741804" h="76835" extrusionOk="0">
                <a:moveTo>
                  <a:pt x="236787" y="18211"/>
                </a:moveTo>
                <a:lnTo>
                  <a:pt x="226187" y="18211"/>
                </a:lnTo>
                <a:lnTo>
                  <a:pt x="250291" y="75349"/>
                </a:lnTo>
                <a:lnTo>
                  <a:pt x="258699" y="75349"/>
                </a:lnTo>
                <a:lnTo>
                  <a:pt x="264712" y="61137"/>
                </a:lnTo>
                <a:lnTo>
                  <a:pt x="254698" y="61137"/>
                </a:lnTo>
                <a:lnTo>
                  <a:pt x="236787" y="18211"/>
                </a:lnTo>
                <a:close/>
              </a:path>
              <a:path w="1741804" h="76835" extrusionOk="0">
                <a:moveTo>
                  <a:pt x="292823" y="18110"/>
                </a:moveTo>
                <a:lnTo>
                  <a:pt x="282917" y="18110"/>
                </a:lnTo>
                <a:lnTo>
                  <a:pt x="282917" y="75349"/>
                </a:lnTo>
                <a:lnTo>
                  <a:pt x="292823" y="75349"/>
                </a:lnTo>
                <a:lnTo>
                  <a:pt x="292823" y="18110"/>
                </a:lnTo>
                <a:close/>
              </a:path>
              <a:path w="1741804" h="76835" extrusionOk="0">
                <a:moveTo>
                  <a:pt x="292823" y="1206"/>
                </a:moveTo>
                <a:lnTo>
                  <a:pt x="279806" y="1206"/>
                </a:lnTo>
                <a:lnTo>
                  <a:pt x="254698" y="61137"/>
                </a:lnTo>
                <a:lnTo>
                  <a:pt x="264712" y="61137"/>
                </a:lnTo>
                <a:lnTo>
                  <a:pt x="282917" y="18110"/>
                </a:lnTo>
                <a:lnTo>
                  <a:pt x="292823" y="18110"/>
                </a:lnTo>
                <a:lnTo>
                  <a:pt x="292823" y="1206"/>
                </a:lnTo>
                <a:close/>
              </a:path>
              <a:path w="1741804" h="76835" extrusionOk="0">
                <a:moveTo>
                  <a:pt x="377799" y="0"/>
                </a:moveTo>
                <a:lnTo>
                  <a:pt x="361887" y="2201"/>
                </a:lnTo>
                <a:lnTo>
                  <a:pt x="349997" y="9055"/>
                </a:lnTo>
                <a:lnTo>
                  <a:pt x="342554" y="20938"/>
                </a:lnTo>
                <a:lnTo>
                  <a:pt x="339979" y="38226"/>
                </a:lnTo>
                <a:lnTo>
                  <a:pt x="342554" y="55567"/>
                </a:lnTo>
                <a:lnTo>
                  <a:pt x="349997" y="67476"/>
                </a:lnTo>
                <a:lnTo>
                  <a:pt x="361887" y="74340"/>
                </a:lnTo>
                <a:lnTo>
                  <a:pt x="377799" y="76542"/>
                </a:lnTo>
                <a:lnTo>
                  <a:pt x="393712" y="74340"/>
                </a:lnTo>
                <a:lnTo>
                  <a:pt x="405601" y="67476"/>
                </a:lnTo>
                <a:lnTo>
                  <a:pt x="405808" y="67144"/>
                </a:lnTo>
                <a:lnTo>
                  <a:pt x="377799" y="67144"/>
                </a:lnTo>
                <a:lnTo>
                  <a:pt x="365334" y="65246"/>
                </a:lnTo>
                <a:lnTo>
                  <a:pt x="356744" y="59688"/>
                </a:lnTo>
                <a:lnTo>
                  <a:pt x="351776" y="50680"/>
                </a:lnTo>
                <a:lnTo>
                  <a:pt x="350177" y="38430"/>
                </a:lnTo>
                <a:lnTo>
                  <a:pt x="351776" y="26174"/>
                </a:lnTo>
                <a:lnTo>
                  <a:pt x="356744" y="17167"/>
                </a:lnTo>
                <a:lnTo>
                  <a:pt x="365334" y="11612"/>
                </a:lnTo>
                <a:lnTo>
                  <a:pt x="377799" y="9715"/>
                </a:lnTo>
                <a:lnTo>
                  <a:pt x="406015" y="9715"/>
                </a:lnTo>
                <a:lnTo>
                  <a:pt x="405601" y="9055"/>
                </a:lnTo>
                <a:lnTo>
                  <a:pt x="393712" y="2201"/>
                </a:lnTo>
                <a:lnTo>
                  <a:pt x="377799" y="0"/>
                </a:lnTo>
                <a:close/>
              </a:path>
              <a:path w="1741804" h="76835" extrusionOk="0">
                <a:moveTo>
                  <a:pt x="406015" y="9715"/>
                </a:moveTo>
                <a:lnTo>
                  <a:pt x="377799" y="9715"/>
                </a:lnTo>
                <a:lnTo>
                  <a:pt x="390273" y="11612"/>
                </a:lnTo>
                <a:lnTo>
                  <a:pt x="398894" y="17167"/>
                </a:lnTo>
                <a:lnTo>
                  <a:pt x="403895" y="26174"/>
                </a:lnTo>
                <a:lnTo>
                  <a:pt x="405511" y="38430"/>
                </a:lnTo>
                <a:lnTo>
                  <a:pt x="403895" y="50680"/>
                </a:lnTo>
                <a:lnTo>
                  <a:pt x="398894" y="59688"/>
                </a:lnTo>
                <a:lnTo>
                  <a:pt x="390273" y="65246"/>
                </a:lnTo>
                <a:lnTo>
                  <a:pt x="377799" y="67144"/>
                </a:lnTo>
                <a:lnTo>
                  <a:pt x="405808" y="67144"/>
                </a:lnTo>
                <a:lnTo>
                  <a:pt x="413045" y="55567"/>
                </a:lnTo>
                <a:lnTo>
                  <a:pt x="415620" y="38226"/>
                </a:lnTo>
                <a:lnTo>
                  <a:pt x="413045" y="20938"/>
                </a:lnTo>
                <a:lnTo>
                  <a:pt x="406015" y="9715"/>
                </a:lnTo>
                <a:close/>
              </a:path>
              <a:path w="1741804" h="76835" extrusionOk="0">
                <a:moveTo>
                  <a:pt x="461670" y="59740"/>
                </a:moveTo>
                <a:lnTo>
                  <a:pt x="488480" y="76339"/>
                </a:lnTo>
                <a:lnTo>
                  <a:pt x="502281" y="74935"/>
                </a:lnTo>
                <a:lnTo>
                  <a:pt x="511768" y="70735"/>
                </a:lnTo>
                <a:lnTo>
                  <a:pt x="514356" y="67436"/>
                </a:lnTo>
                <a:lnTo>
                  <a:pt x="488188" y="67436"/>
                </a:lnTo>
                <a:lnTo>
                  <a:pt x="481456" y="67022"/>
                </a:lnTo>
                <a:lnTo>
                  <a:pt x="474781" y="65689"/>
                </a:lnTo>
                <a:lnTo>
                  <a:pt x="468180" y="63306"/>
                </a:lnTo>
                <a:lnTo>
                  <a:pt x="461670" y="59740"/>
                </a:lnTo>
                <a:close/>
              </a:path>
              <a:path w="1741804" h="76835" extrusionOk="0">
                <a:moveTo>
                  <a:pt x="488289" y="0"/>
                </a:moveTo>
                <a:lnTo>
                  <a:pt x="476132" y="1123"/>
                </a:lnTo>
                <a:lnTo>
                  <a:pt x="467439" y="4714"/>
                </a:lnTo>
                <a:lnTo>
                  <a:pt x="462218" y="11101"/>
                </a:lnTo>
                <a:lnTo>
                  <a:pt x="460476" y="20612"/>
                </a:lnTo>
                <a:lnTo>
                  <a:pt x="462399" y="30021"/>
                </a:lnTo>
                <a:lnTo>
                  <a:pt x="467904" y="35901"/>
                </a:lnTo>
                <a:lnTo>
                  <a:pt x="476598" y="39416"/>
                </a:lnTo>
                <a:lnTo>
                  <a:pt x="488086" y="41732"/>
                </a:lnTo>
                <a:lnTo>
                  <a:pt x="500888" y="43827"/>
                </a:lnTo>
                <a:lnTo>
                  <a:pt x="508990" y="45326"/>
                </a:lnTo>
                <a:lnTo>
                  <a:pt x="508990" y="63538"/>
                </a:lnTo>
                <a:lnTo>
                  <a:pt x="503288" y="67436"/>
                </a:lnTo>
                <a:lnTo>
                  <a:pt x="514356" y="67436"/>
                </a:lnTo>
                <a:lnTo>
                  <a:pt x="517240" y="63759"/>
                </a:lnTo>
                <a:lnTo>
                  <a:pt x="518998" y="54025"/>
                </a:lnTo>
                <a:lnTo>
                  <a:pt x="516895" y="44281"/>
                </a:lnTo>
                <a:lnTo>
                  <a:pt x="511022" y="38334"/>
                </a:lnTo>
                <a:lnTo>
                  <a:pt x="502035" y="34884"/>
                </a:lnTo>
                <a:lnTo>
                  <a:pt x="490588" y="32626"/>
                </a:lnTo>
                <a:lnTo>
                  <a:pt x="477786" y="30416"/>
                </a:lnTo>
                <a:lnTo>
                  <a:pt x="470471" y="28816"/>
                </a:lnTo>
                <a:lnTo>
                  <a:pt x="470471" y="12611"/>
                </a:lnTo>
                <a:lnTo>
                  <a:pt x="475475" y="9309"/>
                </a:lnTo>
                <a:lnTo>
                  <a:pt x="513646" y="9309"/>
                </a:lnTo>
                <a:lnTo>
                  <a:pt x="515302" y="6807"/>
                </a:lnTo>
                <a:lnTo>
                  <a:pt x="510349" y="4098"/>
                </a:lnTo>
                <a:lnTo>
                  <a:pt x="504272" y="1941"/>
                </a:lnTo>
                <a:lnTo>
                  <a:pt x="496957" y="515"/>
                </a:lnTo>
                <a:lnTo>
                  <a:pt x="488289" y="0"/>
                </a:lnTo>
                <a:close/>
              </a:path>
              <a:path w="1741804" h="76835" extrusionOk="0">
                <a:moveTo>
                  <a:pt x="513646" y="9309"/>
                </a:moveTo>
                <a:lnTo>
                  <a:pt x="496595" y="9309"/>
                </a:lnTo>
                <a:lnTo>
                  <a:pt x="504698" y="11709"/>
                </a:lnTo>
                <a:lnTo>
                  <a:pt x="509803" y="15112"/>
                </a:lnTo>
                <a:lnTo>
                  <a:pt x="513646" y="9309"/>
                </a:lnTo>
                <a:close/>
              </a:path>
              <a:path w="1741804" h="76835" extrusionOk="0">
                <a:moveTo>
                  <a:pt x="632764" y="1206"/>
                </a:moveTo>
                <a:lnTo>
                  <a:pt x="622147" y="1206"/>
                </a:lnTo>
                <a:lnTo>
                  <a:pt x="651662" y="75844"/>
                </a:lnTo>
                <a:lnTo>
                  <a:pt x="661974" y="75844"/>
                </a:lnTo>
                <a:lnTo>
                  <a:pt x="667019" y="63131"/>
                </a:lnTo>
                <a:lnTo>
                  <a:pt x="656971" y="63131"/>
                </a:lnTo>
                <a:lnTo>
                  <a:pt x="632764" y="1206"/>
                </a:lnTo>
                <a:close/>
              </a:path>
              <a:path w="1741804" h="76835" extrusionOk="0">
                <a:moveTo>
                  <a:pt x="691591" y="1206"/>
                </a:moveTo>
                <a:lnTo>
                  <a:pt x="680986" y="1206"/>
                </a:lnTo>
                <a:lnTo>
                  <a:pt x="656971" y="63131"/>
                </a:lnTo>
                <a:lnTo>
                  <a:pt x="667019" y="63131"/>
                </a:lnTo>
                <a:lnTo>
                  <a:pt x="691591" y="1206"/>
                </a:lnTo>
                <a:close/>
              </a:path>
              <a:path w="1741804" h="76835" extrusionOk="0">
                <a:moveTo>
                  <a:pt x="747661" y="1206"/>
                </a:moveTo>
                <a:lnTo>
                  <a:pt x="737654" y="1206"/>
                </a:lnTo>
                <a:lnTo>
                  <a:pt x="737654" y="75349"/>
                </a:lnTo>
                <a:lnTo>
                  <a:pt x="747661" y="75349"/>
                </a:lnTo>
                <a:lnTo>
                  <a:pt x="747661" y="1206"/>
                </a:lnTo>
                <a:close/>
              </a:path>
              <a:path w="1741804" h="76835" extrusionOk="0">
                <a:moveTo>
                  <a:pt x="832929" y="1206"/>
                </a:moveTo>
                <a:lnTo>
                  <a:pt x="799909" y="1206"/>
                </a:lnTo>
                <a:lnTo>
                  <a:pt x="799909" y="75349"/>
                </a:lnTo>
                <a:lnTo>
                  <a:pt x="809815" y="75349"/>
                </a:lnTo>
                <a:lnTo>
                  <a:pt x="809815" y="46824"/>
                </a:lnTo>
                <a:lnTo>
                  <a:pt x="841434" y="46824"/>
                </a:lnTo>
                <a:lnTo>
                  <a:pt x="841032" y="46126"/>
                </a:lnTo>
                <a:lnTo>
                  <a:pt x="849230" y="43328"/>
                </a:lnTo>
                <a:lnTo>
                  <a:pt x="854786" y="38512"/>
                </a:lnTo>
                <a:lnTo>
                  <a:pt x="855254" y="37528"/>
                </a:lnTo>
                <a:lnTo>
                  <a:pt x="809815" y="37528"/>
                </a:lnTo>
                <a:lnTo>
                  <a:pt x="809815" y="10617"/>
                </a:lnTo>
                <a:lnTo>
                  <a:pt x="855340" y="10617"/>
                </a:lnTo>
                <a:lnTo>
                  <a:pt x="852987" y="6970"/>
                </a:lnTo>
                <a:lnTo>
                  <a:pt x="844928" y="2667"/>
                </a:lnTo>
                <a:lnTo>
                  <a:pt x="832929" y="1206"/>
                </a:lnTo>
                <a:close/>
              </a:path>
              <a:path w="1741804" h="76835" extrusionOk="0">
                <a:moveTo>
                  <a:pt x="841434" y="46824"/>
                </a:moveTo>
                <a:lnTo>
                  <a:pt x="830529" y="46824"/>
                </a:lnTo>
                <a:lnTo>
                  <a:pt x="847039" y="75349"/>
                </a:lnTo>
                <a:lnTo>
                  <a:pt x="857846" y="75349"/>
                </a:lnTo>
                <a:lnTo>
                  <a:pt x="841434" y="46824"/>
                </a:lnTo>
                <a:close/>
              </a:path>
              <a:path w="1741804" h="76835" extrusionOk="0">
                <a:moveTo>
                  <a:pt x="855340" y="10617"/>
                </a:moveTo>
                <a:lnTo>
                  <a:pt x="843140" y="10617"/>
                </a:lnTo>
                <a:lnTo>
                  <a:pt x="848741" y="13411"/>
                </a:lnTo>
                <a:lnTo>
                  <a:pt x="848741" y="34620"/>
                </a:lnTo>
                <a:lnTo>
                  <a:pt x="842937" y="37528"/>
                </a:lnTo>
                <a:lnTo>
                  <a:pt x="855254" y="37528"/>
                </a:lnTo>
                <a:lnTo>
                  <a:pt x="857941" y="31878"/>
                </a:lnTo>
                <a:lnTo>
                  <a:pt x="858939" y="23621"/>
                </a:lnTo>
                <a:lnTo>
                  <a:pt x="857520" y="13995"/>
                </a:lnTo>
                <a:lnTo>
                  <a:pt x="855340" y="10617"/>
                </a:lnTo>
                <a:close/>
              </a:path>
              <a:path w="1741804" h="76835" extrusionOk="0">
                <a:moveTo>
                  <a:pt x="939622" y="698"/>
                </a:moveTo>
                <a:lnTo>
                  <a:pt x="929309" y="698"/>
                </a:lnTo>
                <a:lnTo>
                  <a:pt x="899591" y="75349"/>
                </a:lnTo>
                <a:lnTo>
                  <a:pt x="909701" y="75349"/>
                </a:lnTo>
                <a:lnTo>
                  <a:pt x="915809" y="59740"/>
                </a:lnTo>
                <a:lnTo>
                  <a:pt x="963126" y="59740"/>
                </a:lnTo>
                <a:lnTo>
                  <a:pt x="959420" y="50431"/>
                </a:lnTo>
                <a:lnTo>
                  <a:pt x="919213" y="50431"/>
                </a:lnTo>
                <a:lnTo>
                  <a:pt x="934212" y="12814"/>
                </a:lnTo>
                <a:lnTo>
                  <a:pt x="944445" y="12814"/>
                </a:lnTo>
                <a:lnTo>
                  <a:pt x="939622" y="698"/>
                </a:lnTo>
                <a:close/>
              </a:path>
              <a:path w="1741804" h="76835" extrusionOk="0">
                <a:moveTo>
                  <a:pt x="963126" y="59740"/>
                </a:moveTo>
                <a:lnTo>
                  <a:pt x="952830" y="59740"/>
                </a:lnTo>
                <a:lnTo>
                  <a:pt x="958926" y="75349"/>
                </a:lnTo>
                <a:lnTo>
                  <a:pt x="969340" y="75349"/>
                </a:lnTo>
                <a:lnTo>
                  <a:pt x="963126" y="59740"/>
                </a:lnTo>
                <a:close/>
              </a:path>
              <a:path w="1741804" h="76835" extrusionOk="0">
                <a:moveTo>
                  <a:pt x="944445" y="12814"/>
                </a:moveTo>
                <a:lnTo>
                  <a:pt x="934212" y="12814"/>
                </a:lnTo>
                <a:lnTo>
                  <a:pt x="949223" y="50431"/>
                </a:lnTo>
                <a:lnTo>
                  <a:pt x="959420" y="50431"/>
                </a:lnTo>
                <a:lnTo>
                  <a:pt x="944445" y="12814"/>
                </a:lnTo>
                <a:close/>
              </a:path>
              <a:path w="1741804" h="76835" extrusionOk="0">
                <a:moveTo>
                  <a:pt x="1047610" y="1206"/>
                </a:moveTo>
                <a:lnTo>
                  <a:pt x="1014590" y="1206"/>
                </a:lnTo>
                <a:lnTo>
                  <a:pt x="1014590" y="75349"/>
                </a:lnTo>
                <a:lnTo>
                  <a:pt x="1024496" y="75349"/>
                </a:lnTo>
                <a:lnTo>
                  <a:pt x="1024496" y="46824"/>
                </a:lnTo>
                <a:lnTo>
                  <a:pt x="1056114" y="46824"/>
                </a:lnTo>
                <a:lnTo>
                  <a:pt x="1055712" y="46126"/>
                </a:lnTo>
                <a:lnTo>
                  <a:pt x="1063911" y="43328"/>
                </a:lnTo>
                <a:lnTo>
                  <a:pt x="1069467" y="38512"/>
                </a:lnTo>
                <a:lnTo>
                  <a:pt x="1069935" y="37528"/>
                </a:lnTo>
                <a:lnTo>
                  <a:pt x="1024496" y="37528"/>
                </a:lnTo>
                <a:lnTo>
                  <a:pt x="1024496" y="10617"/>
                </a:lnTo>
                <a:lnTo>
                  <a:pt x="1070021" y="10617"/>
                </a:lnTo>
                <a:lnTo>
                  <a:pt x="1067668" y="6970"/>
                </a:lnTo>
                <a:lnTo>
                  <a:pt x="1059609" y="2667"/>
                </a:lnTo>
                <a:lnTo>
                  <a:pt x="1047610" y="1206"/>
                </a:lnTo>
                <a:close/>
              </a:path>
              <a:path w="1741804" h="76835" extrusionOk="0">
                <a:moveTo>
                  <a:pt x="1056114" y="46824"/>
                </a:moveTo>
                <a:lnTo>
                  <a:pt x="1045210" y="46824"/>
                </a:lnTo>
                <a:lnTo>
                  <a:pt x="1061720" y="75349"/>
                </a:lnTo>
                <a:lnTo>
                  <a:pt x="1072515" y="75349"/>
                </a:lnTo>
                <a:lnTo>
                  <a:pt x="1056114" y="46824"/>
                </a:lnTo>
                <a:close/>
              </a:path>
              <a:path w="1741804" h="76835" extrusionOk="0">
                <a:moveTo>
                  <a:pt x="1070021" y="10617"/>
                </a:moveTo>
                <a:lnTo>
                  <a:pt x="1057808" y="10617"/>
                </a:lnTo>
                <a:lnTo>
                  <a:pt x="1063421" y="13411"/>
                </a:lnTo>
                <a:lnTo>
                  <a:pt x="1063421" y="34620"/>
                </a:lnTo>
                <a:lnTo>
                  <a:pt x="1057617" y="37528"/>
                </a:lnTo>
                <a:lnTo>
                  <a:pt x="1069935" y="37528"/>
                </a:lnTo>
                <a:lnTo>
                  <a:pt x="1072622" y="31878"/>
                </a:lnTo>
                <a:lnTo>
                  <a:pt x="1073619" y="23621"/>
                </a:lnTo>
                <a:lnTo>
                  <a:pt x="1072200" y="13995"/>
                </a:lnTo>
                <a:lnTo>
                  <a:pt x="1070021" y="10617"/>
                </a:lnTo>
                <a:close/>
              </a:path>
              <a:path w="1741804" h="76835" extrusionOk="0">
                <a:moveTo>
                  <a:pt x="1216888" y="0"/>
                </a:moveTo>
                <a:lnTo>
                  <a:pt x="1200976" y="2201"/>
                </a:lnTo>
                <a:lnTo>
                  <a:pt x="1189086" y="9055"/>
                </a:lnTo>
                <a:lnTo>
                  <a:pt x="1181643" y="20938"/>
                </a:lnTo>
                <a:lnTo>
                  <a:pt x="1179068" y="38226"/>
                </a:lnTo>
                <a:lnTo>
                  <a:pt x="1181643" y="55567"/>
                </a:lnTo>
                <a:lnTo>
                  <a:pt x="1189086" y="67476"/>
                </a:lnTo>
                <a:lnTo>
                  <a:pt x="1200976" y="74340"/>
                </a:lnTo>
                <a:lnTo>
                  <a:pt x="1216888" y="76542"/>
                </a:lnTo>
                <a:lnTo>
                  <a:pt x="1232801" y="74340"/>
                </a:lnTo>
                <a:lnTo>
                  <a:pt x="1244690" y="67476"/>
                </a:lnTo>
                <a:lnTo>
                  <a:pt x="1244897" y="67144"/>
                </a:lnTo>
                <a:lnTo>
                  <a:pt x="1216888" y="67144"/>
                </a:lnTo>
                <a:lnTo>
                  <a:pt x="1204430" y="65246"/>
                </a:lnTo>
                <a:lnTo>
                  <a:pt x="1195844" y="59688"/>
                </a:lnTo>
                <a:lnTo>
                  <a:pt x="1190878" y="50680"/>
                </a:lnTo>
                <a:lnTo>
                  <a:pt x="1189278" y="38430"/>
                </a:lnTo>
                <a:lnTo>
                  <a:pt x="1190878" y="26174"/>
                </a:lnTo>
                <a:lnTo>
                  <a:pt x="1195844" y="17167"/>
                </a:lnTo>
                <a:lnTo>
                  <a:pt x="1204430" y="11612"/>
                </a:lnTo>
                <a:lnTo>
                  <a:pt x="1216888" y="9715"/>
                </a:lnTo>
                <a:lnTo>
                  <a:pt x="1245104" y="9715"/>
                </a:lnTo>
                <a:lnTo>
                  <a:pt x="1244690" y="9055"/>
                </a:lnTo>
                <a:lnTo>
                  <a:pt x="1232801" y="2201"/>
                </a:lnTo>
                <a:lnTo>
                  <a:pt x="1216888" y="0"/>
                </a:lnTo>
                <a:close/>
              </a:path>
              <a:path w="1741804" h="76835" extrusionOk="0">
                <a:moveTo>
                  <a:pt x="1245104" y="9715"/>
                </a:moveTo>
                <a:lnTo>
                  <a:pt x="1216888" y="9715"/>
                </a:lnTo>
                <a:lnTo>
                  <a:pt x="1229369" y="11612"/>
                </a:lnTo>
                <a:lnTo>
                  <a:pt x="1237994" y="17167"/>
                </a:lnTo>
                <a:lnTo>
                  <a:pt x="1242997" y="26174"/>
                </a:lnTo>
                <a:lnTo>
                  <a:pt x="1244612" y="38430"/>
                </a:lnTo>
                <a:lnTo>
                  <a:pt x="1242997" y="50680"/>
                </a:lnTo>
                <a:lnTo>
                  <a:pt x="1237994" y="59688"/>
                </a:lnTo>
                <a:lnTo>
                  <a:pt x="1229369" y="65246"/>
                </a:lnTo>
                <a:lnTo>
                  <a:pt x="1216888" y="67144"/>
                </a:lnTo>
                <a:lnTo>
                  <a:pt x="1244897" y="67144"/>
                </a:lnTo>
                <a:lnTo>
                  <a:pt x="1252134" y="55567"/>
                </a:lnTo>
                <a:lnTo>
                  <a:pt x="1254709" y="38226"/>
                </a:lnTo>
                <a:lnTo>
                  <a:pt x="1252134" y="20938"/>
                </a:lnTo>
                <a:lnTo>
                  <a:pt x="1245104" y="9715"/>
                </a:lnTo>
                <a:close/>
              </a:path>
              <a:path w="1741804" h="76835" extrusionOk="0">
                <a:moveTo>
                  <a:pt x="1387970" y="1206"/>
                </a:moveTo>
                <a:lnTo>
                  <a:pt x="1377975" y="1206"/>
                </a:lnTo>
                <a:lnTo>
                  <a:pt x="1377975" y="62242"/>
                </a:lnTo>
                <a:lnTo>
                  <a:pt x="1374470" y="66039"/>
                </a:lnTo>
                <a:lnTo>
                  <a:pt x="1357261" y="66039"/>
                </a:lnTo>
                <a:lnTo>
                  <a:pt x="1357261" y="75349"/>
                </a:lnTo>
                <a:lnTo>
                  <a:pt x="1360157" y="75437"/>
                </a:lnTo>
                <a:lnTo>
                  <a:pt x="1365669" y="75437"/>
                </a:lnTo>
                <a:lnTo>
                  <a:pt x="1375186" y="74325"/>
                </a:lnTo>
                <a:lnTo>
                  <a:pt x="1382182" y="70662"/>
                </a:lnTo>
                <a:lnTo>
                  <a:pt x="1386496" y="63961"/>
                </a:lnTo>
                <a:lnTo>
                  <a:pt x="1387970" y="53733"/>
                </a:lnTo>
                <a:lnTo>
                  <a:pt x="1387970" y="1206"/>
                </a:lnTo>
                <a:close/>
              </a:path>
              <a:path w="1741804" h="76835" extrusionOk="0">
                <a:moveTo>
                  <a:pt x="1472450" y="0"/>
                </a:moveTo>
                <a:lnTo>
                  <a:pt x="1456538" y="2201"/>
                </a:lnTo>
                <a:lnTo>
                  <a:pt x="1444648" y="9055"/>
                </a:lnTo>
                <a:lnTo>
                  <a:pt x="1437205" y="20938"/>
                </a:lnTo>
                <a:lnTo>
                  <a:pt x="1434630" y="38226"/>
                </a:lnTo>
                <a:lnTo>
                  <a:pt x="1437205" y="55567"/>
                </a:lnTo>
                <a:lnTo>
                  <a:pt x="1444648" y="67476"/>
                </a:lnTo>
                <a:lnTo>
                  <a:pt x="1456538" y="74340"/>
                </a:lnTo>
                <a:lnTo>
                  <a:pt x="1472450" y="76542"/>
                </a:lnTo>
                <a:lnTo>
                  <a:pt x="1488363" y="74340"/>
                </a:lnTo>
                <a:lnTo>
                  <a:pt x="1500252" y="67476"/>
                </a:lnTo>
                <a:lnTo>
                  <a:pt x="1500459" y="67144"/>
                </a:lnTo>
                <a:lnTo>
                  <a:pt x="1472450" y="67144"/>
                </a:lnTo>
                <a:lnTo>
                  <a:pt x="1459992" y="65246"/>
                </a:lnTo>
                <a:lnTo>
                  <a:pt x="1451406" y="59688"/>
                </a:lnTo>
                <a:lnTo>
                  <a:pt x="1446440" y="50680"/>
                </a:lnTo>
                <a:lnTo>
                  <a:pt x="1444840" y="38430"/>
                </a:lnTo>
                <a:lnTo>
                  <a:pt x="1446440" y="26174"/>
                </a:lnTo>
                <a:lnTo>
                  <a:pt x="1451406" y="17167"/>
                </a:lnTo>
                <a:lnTo>
                  <a:pt x="1459992" y="11612"/>
                </a:lnTo>
                <a:lnTo>
                  <a:pt x="1472450" y="9715"/>
                </a:lnTo>
                <a:lnTo>
                  <a:pt x="1500666" y="9715"/>
                </a:lnTo>
                <a:lnTo>
                  <a:pt x="1500252" y="9055"/>
                </a:lnTo>
                <a:lnTo>
                  <a:pt x="1488363" y="2201"/>
                </a:lnTo>
                <a:lnTo>
                  <a:pt x="1472450" y="0"/>
                </a:lnTo>
                <a:close/>
              </a:path>
              <a:path w="1741804" h="76835" extrusionOk="0">
                <a:moveTo>
                  <a:pt x="1500666" y="9715"/>
                </a:moveTo>
                <a:lnTo>
                  <a:pt x="1472450" y="9715"/>
                </a:lnTo>
                <a:lnTo>
                  <a:pt x="1484931" y="11612"/>
                </a:lnTo>
                <a:lnTo>
                  <a:pt x="1493556" y="17167"/>
                </a:lnTo>
                <a:lnTo>
                  <a:pt x="1498559" y="26174"/>
                </a:lnTo>
                <a:lnTo>
                  <a:pt x="1500174" y="38430"/>
                </a:lnTo>
                <a:lnTo>
                  <a:pt x="1498559" y="50680"/>
                </a:lnTo>
                <a:lnTo>
                  <a:pt x="1493556" y="59688"/>
                </a:lnTo>
                <a:lnTo>
                  <a:pt x="1484931" y="65246"/>
                </a:lnTo>
                <a:lnTo>
                  <a:pt x="1472450" y="67144"/>
                </a:lnTo>
                <a:lnTo>
                  <a:pt x="1500459" y="67144"/>
                </a:lnTo>
                <a:lnTo>
                  <a:pt x="1507696" y="55567"/>
                </a:lnTo>
                <a:lnTo>
                  <a:pt x="1510271" y="38226"/>
                </a:lnTo>
                <a:lnTo>
                  <a:pt x="1507696" y="20938"/>
                </a:lnTo>
                <a:lnTo>
                  <a:pt x="1500666" y="9715"/>
                </a:lnTo>
                <a:close/>
              </a:path>
              <a:path w="1741804" h="76835" extrusionOk="0">
                <a:moveTo>
                  <a:pt x="1590649" y="0"/>
                </a:moveTo>
                <a:lnTo>
                  <a:pt x="1574672" y="2215"/>
                </a:lnTo>
                <a:lnTo>
                  <a:pt x="1562936" y="9093"/>
                </a:lnTo>
                <a:lnTo>
                  <a:pt x="1555704" y="20981"/>
                </a:lnTo>
                <a:lnTo>
                  <a:pt x="1553235" y="38226"/>
                </a:lnTo>
                <a:lnTo>
                  <a:pt x="1555176" y="54790"/>
                </a:lnTo>
                <a:lnTo>
                  <a:pt x="1561488" y="66749"/>
                </a:lnTo>
                <a:lnTo>
                  <a:pt x="1572903" y="74001"/>
                </a:lnTo>
                <a:lnTo>
                  <a:pt x="1590154" y="76441"/>
                </a:lnTo>
                <a:lnTo>
                  <a:pt x="1606819" y="74167"/>
                </a:lnTo>
                <a:lnTo>
                  <a:pt x="1616960" y="67635"/>
                </a:lnTo>
                <a:lnTo>
                  <a:pt x="1617057" y="67436"/>
                </a:lnTo>
                <a:lnTo>
                  <a:pt x="1590548" y="67436"/>
                </a:lnTo>
                <a:lnTo>
                  <a:pt x="1577814" y="65646"/>
                </a:lnTo>
                <a:lnTo>
                  <a:pt x="1569400" y="60236"/>
                </a:lnTo>
                <a:lnTo>
                  <a:pt x="1564757" y="51149"/>
                </a:lnTo>
                <a:lnTo>
                  <a:pt x="1563331" y="38328"/>
                </a:lnTo>
                <a:lnTo>
                  <a:pt x="1564996" y="25708"/>
                </a:lnTo>
                <a:lnTo>
                  <a:pt x="1570047" y="16778"/>
                </a:lnTo>
                <a:lnTo>
                  <a:pt x="1578569" y="11469"/>
                </a:lnTo>
                <a:lnTo>
                  <a:pt x="1590649" y="9715"/>
                </a:lnTo>
                <a:lnTo>
                  <a:pt x="1618363" y="9715"/>
                </a:lnTo>
                <a:lnTo>
                  <a:pt x="1613988" y="5957"/>
                </a:lnTo>
                <a:lnTo>
                  <a:pt x="1608042" y="2892"/>
                </a:lnTo>
                <a:lnTo>
                  <a:pt x="1600353" y="784"/>
                </a:lnTo>
                <a:lnTo>
                  <a:pt x="1590649" y="0"/>
                </a:lnTo>
                <a:close/>
              </a:path>
              <a:path w="1741804" h="76835" extrusionOk="0">
                <a:moveTo>
                  <a:pt x="1623364" y="34226"/>
                </a:moveTo>
                <a:lnTo>
                  <a:pt x="1589443" y="34226"/>
                </a:lnTo>
                <a:lnTo>
                  <a:pt x="1589443" y="43230"/>
                </a:lnTo>
                <a:lnTo>
                  <a:pt x="1613357" y="43230"/>
                </a:lnTo>
                <a:lnTo>
                  <a:pt x="1613357" y="45326"/>
                </a:lnTo>
                <a:lnTo>
                  <a:pt x="1612382" y="54985"/>
                </a:lnTo>
                <a:lnTo>
                  <a:pt x="1608858" y="61896"/>
                </a:lnTo>
                <a:lnTo>
                  <a:pt x="1601880" y="66050"/>
                </a:lnTo>
                <a:lnTo>
                  <a:pt x="1590548" y="67436"/>
                </a:lnTo>
                <a:lnTo>
                  <a:pt x="1617057" y="67436"/>
                </a:lnTo>
                <a:lnTo>
                  <a:pt x="1622001" y="57276"/>
                </a:lnTo>
                <a:lnTo>
                  <a:pt x="1623364" y="43522"/>
                </a:lnTo>
                <a:lnTo>
                  <a:pt x="1623364" y="34226"/>
                </a:lnTo>
                <a:close/>
              </a:path>
              <a:path w="1741804" h="76835" extrusionOk="0">
                <a:moveTo>
                  <a:pt x="1618363" y="9715"/>
                </a:moveTo>
                <a:lnTo>
                  <a:pt x="1601050" y="9715"/>
                </a:lnTo>
                <a:lnTo>
                  <a:pt x="1606753" y="13017"/>
                </a:lnTo>
                <a:lnTo>
                  <a:pt x="1611261" y="17017"/>
                </a:lnTo>
                <a:lnTo>
                  <a:pt x="1618363" y="9715"/>
                </a:lnTo>
                <a:close/>
              </a:path>
              <a:path w="1741804" h="76835" extrusionOk="0">
                <a:moveTo>
                  <a:pt x="1703539" y="0"/>
                </a:moveTo>
                <a:lnTo>
                  <a:pt x="1687627" y="2201"/>
                </a:lnTo>
                <a:lnTo>
                  <a:pt x="1675738" y="9055"/>
                </a:lnTo>
                <a:lnTo>
                  <a:pt x="1668294" y="20938"/>
                </a:lnTo>
                <a:lnTo>
                  <a:pt x="1665719" y="38226"/>
                </a:lnTo>
                <a:lnTo>
                  <a:pt x="1668294" y="55567"/>
                </a:lnTo>
                <a:lnTo>
                  <a:pt x="1675738" y="67476"/>
                </a:lnTo>
                <a:lnTo>
                  <a:pt x="1687627" y="74340"/>
                </a:lnTo>
                <a:lnTo>
                  <a:pt x="1703539" y="76542"/>
                </a:lnTo>
                <a:lnTo>
                  <a:pt x="1719452" y="74340"/>
                </a:lnTo>
                <a:lnTo>
                  <a:pt x="1731341" y="67476"/>
                </a:lnTo>
                <a:lnTo>
                  <a:pt x="1731549" y="67144"/>
                </a:lnTo>
                <a:lnTo>
                  <a:pt x="1703539" y="67144"/>
                </a:lnTo>
                <a:lnTo>
                  <a:pt x="1691081" y="65246"/>
                </a:lnTo>
                <a:lnTo>
                  <a:pt x="1682496" y="59688"/>
                </a:lnTo>
                <a:lnTo>
                  <a:pt x="1677529" y="50680"/>
                </a:lnTo>
                <a:lnTo>
                  <a:pt x="1675930" y="38430"/>
                </a:lnTo>
                <a:lnTo>
                  <a:pt x="1677529" y="26174"/>
                </a:lnTo>
                <a:lnTo>
                  <a:pt x="1682496" y="17167"/>
                </a:lnTo>
                <a:lnTo>
                  <a:pt x="1691081" y="11612"/>
                </a:lnTo>
                <a:lnTo>
                  <a:pt x="1703539" y="9715"/>
                </a:lnTo>
                <a:lnTo>
                  <a:pt x="1731755" y="9715"/>
                </a:lnTo>
                <a:lnTo>
                  <a:pt x="1731341" y="9055"/>
                </a:lnTo>
                <a:lnTo>
                  <a:pt x="1719452" y="2201"/>
                </a:lnTo>
                <a:lnTo>
                  <a:pt x="1703539" y="0"/>
                </a:lnTo>
                <a:close/>
              </a:path>
              <a:path w="1741804" h="76835" extrusionOk="0">
                <a:moveTo>
                  <a:pt x="1731755" y="9715"/>
                </a:moveTo>
                <a:lnTo>
                  <a:pt x="1703539" y="9715"/>
                </a:lnTo>
                <a:lnTo>
                  <a:pt x="1716019" y="11612"/>
                </a:lnTo>
                <a:lnTo>
                  <a:pt x="1724639" y="17167"/>
                </a:lnTo>
                <a:lnTo>
                  <a:pt x="1729637" y="26174"/>
                </a:lnTo>
                <a:lnTo>
                  <a:pt x="1731251" y="38430"/>
                </a:lnTo>
                <a:lnTo>
                  <a:pt x="1729637" y="50680"/>
                </a:lnTo>
                <a:lnTo>
                  <a:pt x="1724639" y="59688"/>
                </a:lnTo>
                <a:lnTo>
                  <a:pt x="1716019" y="65246"/>
                </a:lnTo>
                <a:lnTo>
                  <a:pt x="1703539" y="67144"/>
                </a:lnTo>
                <a:lnTo>
                  <a:pt x="1731549" y="67144"/>
                </a:lnTo>
                <a:lnTo>
                  <a:pt x="1738785" y="55567"/>
                </a:lnTo>
                <a:lnTo>
                  <a:pt x="1741360" y="38226"/>
                </a:lnTo>
                <a:lnTo>
                  <a:pt x="1738785" y="20938"/>
                </a:lnTo>
                <a:lnTo>
                  <a:pt x="1731755" y="9715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4"/>
          <p:cNvSpPr/>
          <p:nvPr/>
        </p:nvSpPr>
        <p:spPr>
          <a:xfrm>
            <a:off x="2462175" y="2340575"/>
            <a:ext cx="1659115" cy="0"/>
          </a:xfrm>
          <a:custGeom>
            <a:avLst/>
            <a:gdLst/>
            <a:ahLst/>
            <a:cxnLst/>
            <a:rect l="l" t="t" r="r" b="b"/>
            <a:pathLst>
              <a:path w="2586990" h="120000" extrusionOk="0">
                <a:moveTo>
                  <a:pt x="0" y="0"/>
                </a:moveTo>
                <a:lnTo>
                  <a:pt x="258639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4"/>
          <p:cNvSpPr/>
          <p:nvPr/>
        </p:nvSpPr>
        <p:spPr>
          <a:xfrm>
            <a:off x="1728862" y="142567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70"/>
                </a:lnTo>
                <a:lnTo>
                  <a:pt x="43673" y="123429"/>
                </a:lnTo>
                <a:lnTo>
                  <a:pt x="50289" y="106525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9"/>
                </a:lnTo>
                <a:lnTo>
                  <a:pt x="243992" y="73660"/>
                </a:lnTo>
                <a:lnTo>
                  <a:pt x="270452" y="113499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4"/>
          <p:cNvSpPr txBox="1"/>
          <p:nvPr/>
        </p:nvSpPr>
        <p:spPr>
          <a:xfrm>
            <a:off x="4597640" y="1295290"/>
            <a:ext cx="2850713" cy="224515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2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7993" marR="0" lvl="0" indent="0" algn="l" rtl="0">
              <a:spcBef>
                <a:spcPts val="3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DELINEAR A MARCA.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37" name="Google Shape;193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4514" y="1920144"/>
            <a:ext cx="460015" cy="57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8" name="Google Shape;1938;p34"/>
          <p:cNvGrpSpPr/>
          <p:nvPr/>
        </p:nvGrpSpPr>
        <p:grpSpPr>
          <a:xfrm>
            <a:off x="5466612" y="2161123"/>
            <a:ext cx="375834" cy="137420"/>
            <a:chOff x="6581472" y="3369751"/>
            <a:chExt cx="586022" cy="214274"/>
          </a:xfrm>
        </p:grpSpPr>
        <p:pic>
          <p:nvPicPr>
            <p:cNvPr id="1939" name="Google Shape;1939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81472" y="3369751"/>
              <a:ext cx="325424" cy="214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0" name="Google Shape;1940;p34"/>
            <p:cNvSpPr/>
            <p:nvPr/>
          </p:nvSpPr>
          <p:spPr>
            <a:xfrm>
              <a:off x="6921115" y="3370354"/>
              <a:ext cx="246379" cy="212725"/>
            </a:xfrm>
            <a:custGeom>
              <a:avLst/>
              <a:gdLst/>
              <a:ahLst/>
              <a:cxnLst/>
              <a:rect l="l" t="t" r="r" b="b"/>
              <a:pathLst>
                <a:path w="246379" h="212725" extrusionOk="0">
                  <a:moveTo>
                    <a:pt x="246049" y="106273"/>
                  </a:moveTo>
                  <a:lnTo>
                    <a:pt x="238259" y="59450"/>
                  </a:lnTo>
                  <a:lnTo>
                    <a:pt x="214896" y="26314"/>
                  </a:lnTo>
                  <a:lnTo>
                    <a:pt x="176356" y="6580"/>
                  </a:lnTo>
                  <a:lnTo>
                    <a:pt x="123024" y="0"/>
                  </a:lnTo>
                  <a:lnTo>
                    <a:pt x="94509" y="1645"/>
                  </a:lnTo>
                  <a:lnTo>
                    <a:pt x="48574" y="14803"/>
                  </a:lnTo>
                  <a:lnTo>
                    <a:pt x="17525" y="41170"/>
                  </a:lnTo>
                  <a:lnTo>
                    <a:pt x="1947" y="81151"/>
                  </a:lnTo>
                  <a:lnTo>
                    <a:pt x="0" y="106273"/>
                  </a:lnTo>
                  <a:lnTo>
                    <a:pt x="1947" y="131386"/>
                  </a:lnTo>
                  <a:lnTo>
                    <a:pt x="17525" y="171301"/>
                  </a:lnTo>
                  <a:lnTo>
                    <a:pt x="48574" y="197557"/>
                  </a:lnTo>
                  <a:lnTo>
                    <a:pt x="94509" y="210644"/>
                  </a:lnTo>
                  <a:lnTo>
                    <a:pt x="123024" y="212280"/>
                  </a:lnTo>
                  <a:lnTo>
                    <a:pt x="151540" y="210644"/>
                  </a:lnTo>
                  <a:lnTo>
                    <a:pt x="197475" y="197557"/>
                  </a:lnTo>
                  <a:lnTo>
                    <a:pt x="228524" y="171301"/>
                  </a:lnTo>
                  <a:lnTo>
                    <a:pt x="244102" y="131386"/>
                  </a:lnTo>
                  <a:lnTo>
                    <a:pt x="246049" y="106273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1" name="Google Shape;1941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89358" y="3426824"/>
              <a:ext cx="109829" cy="996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2" name="Google Shape;194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6012" y="2161123"/>
            <a:ext cx="276185" cy="1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23013" y="2068220"/>
            <a:ext cx="909809" cy="235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4" name="Google Shape;1944;p34"/>
          <p:cNvGrpSpPr/>
          <p:nvPr/>
        </p:nvGrpSpPr>
        <p:grpSpPr>
          <a:xfrm>
            <a:off x="5610024" y="2068219"/>
            <a:ext cx="547369" cy="61648"/>
            <a:chOff x="6805087" y="3224890"/>
            <a:chExt cx="853490" cy="96126"/>
          </a:xfrm>
        </p:grpSpPr>
        <p:pic>
          <p:nvPicPr>
            <p:cNvPr id="1945" name="Google Shape;1945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05087" y="3224890"/>
              <a:ext cx="92710" cy="96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6" name="Google Shape;1946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32494" y="3224890"/>
              <a:ext cx="98399" cy="96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7" name="Google Shape;1947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061030" y="3226262"/>
              <a:ext cx="94881" cy="939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8" name="Google Shape;1948;p34"/>
            <p:cNvSpPr/>
            <p:nvPr/>
          </p:nvSpPr>
          <p:spPr>
            <a:xfrm>
              <a:off x="7198425" y="3230790"/>
              <a:ext cx="189230" cy="84455"/>
            </a:xfrm>
            <a:custGeom>
              <a:avLst/>
              <a:gdLst/>
              <a:ahLst/>
              <a:cxnLst/>
              <a:rect l="l" t="t" r="r" b="b"/>
              <a:pathLst>
                <a:path w="189229" h="84454" extrusionOk="0">
                  <a:moveTo>
                    <a:pt x="0" y="84328"/>
                  </a:moveTo>
                  <a:lnTo>
                    <a:pt x="63855" y="84328"/>
                  </a:lnTo>
                  <a:lnTo>
                    <a:pt x="63855" y="68173"/>
                  </a:lnTo>
                  <a:lnTo>
                    <a:pt x="18669" y="68173"/>
                  </a:lnTo>
                  <a:lnTo>
                    <a:pt x="18669" y="49504"/>
                  </a:lnTo>
                  <a:lnTo>
                    <a:pt x="62255" y="49504"/>
                  </a:lnTo>
                  <a:lnTo>
                    <a:pt x="62255" y="33235"/>
                  </a:lnTo>
                  <a:lnTo>
                    <a:pt x="18669" y="33235"/>
                  </a:lnTo>
                  <a:lnTo>
                    <a:pt x="18669" y="16840"/>
                  </a:lnTo>
                  <a:lnTo>
                    <a:pt x="63398" y="16840"/>
                  </a:lnTo>
                  <a:lnTo>
                    <a:pt x="63398" y="0"/>
                  </a:lnTo>
                  <a:lnTo>
                    <a:pt x="0" y="0"/>
                  </a:lnTo>
                  <a:lnTo>
                    <a:pt x="0" y="84328"/>
                  </a:lnTo>
                  <a:close/>
                </a:path>
                <a:path w="189229" h="84454" extrusionOk="0">
                  <a:moveTo>
                    <a:pt x="167932" y="84328"/>
                  </a:moveTo>
                  <a:lnTo>
                    <a:pt x="187845" y="84328"/>
                  </a:lnTo>
                  <a:lnTo>
                    <a:pt x="171107" y="54279"/>
                  </a:lnTo>
                  <a:lnTo>
                    <a:pt x="179792" y="49864"/>
                  </a:lnTo>
                  <a:lnTo>
                    <a:pt x="185243" y="43602"/>
                  </a:lnTo>
                  <a:lnTo>
                    <a:pt x="188068" y="35991"/>
                  </a:lnTo>
                  <a:lnTo>
                    <a:pt x="188874" y="27533"/>
                  </a:lnTo>
                  <a:lnTo>
                    <a:pt x="187463" y="16416"/>
                  </a:lnTo>
                  <a:lnTo>
                    <a:pt x="182372" y="7708"/>
                  </a:lnTo>
                  <a:lnTo>
                    <a:pt x="172308" y="2030"/>
                  </a:lnTo>
                  <a:lnTo>
                    <a:pt x="155981" y="0"/>
                  </a:lnTo>
                  <a:lnTo>
                    <a:pt x="115227" y="0"/>
                  </a:lnTo>
                  <a:lnTo>
                    <a:pt x="115227" y="84328"/>
                  </a:lnTo>
                  <a:lnTo>
                    <a:pt x="133438" y="84328"/>
                  </a:lnTo>
                  <a:lnTo>
                    <a:pt x="133438" y="56337"/>
                  </a:lnTo>
                  <a:lnTo>
                    <a:pt x="152336" y="56337"/>
                  </a:lnTo>
                  <a:lnTo>
                    <a:pt x="167932" y="84328"/>
                  </a:lnTo>
                  <a:close/>
                </a:path>
                <a:path w="189229" h="84454" extrusionOk="0">
                  <a:moveTo>
                    <a:pt x="133438" y="40284"/>
                  </a:moveTo>
                  <a:lnTo>
                    <a:pt x="133438" y="15925"/>
                  </a:lnTo>
                  <a:lnTo>
                    <a:pt x="155181" y="15925"/>
                  </a:lnTo>
                  <a:lnTo>
                    <a:pt x="165760" y="15925"/>
                  </a:lnTo>
                  <a:lnTo>
                    <a:pt x="170091" y="18440"/>
                  </a:lnTo>
                  <a:lnTo>
                    <a:pt x="170091" y="28219"/>
                  </a:lnTo>
                  <a:lnTo>
                    <a:pt x="170091" y="37782"/>
                  </a:lnTo>
                  <a:lnTo>
                    <a:pt x="165531" y="40284"/>
                  </a:lnTo>
                  <a:lnTo>
                    <a:pt x="155409" y="40284"/>
                  </a:lnTo>
                  <a:lnTo>
                    <a:pt x="133438" y="40284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9" name="Google Shape;1949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434029" y="3226262"/>
              <a:ext cx="85763" cy="93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0" name="Google Shape;1950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560178" y="3224890"/>
              <a:ext cx="98399" cy="96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1" name="Google Shape;1951;p34"/>
          <p:cNvGrpSpPr/>
          <p:nvPr/>
        </p:nvGrpSpPr>
        <p:grpSpPr>
          <a:xfrm>
            <a:off x="5703006" y="2392534"/>
            <a:ext cx="336530" cy="54578"/>
            <a:chOff x="6950069" y="3730581"/>
            <a:chExt cx="524738" cy="85102"/>
          </a:xfrm>
        </p:grpSpPr>
        <p:pic>
          <p:nvPicPr>
            <p:cNvPr id="1952" name="Google Shape;1952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950069" y="3731775"/>
              <a:ext cx="78041" cy="83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3" name="Google Shape;1953;p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050907" y="3731267"/>
              <a:ext cx="78346" cy="83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4" name="Google Shape;1954;p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165156" y="3731775"/>
              <a:ext cx="84912" cy="82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5" name="Google Shape;1955;p3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287864" y="3730581"/>
              <a:ext cx="84213" cy="85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6" name="Google Shape;1956;p3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403713" y="3730581"/>
              <a:ext cx="71094" cy="84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7" name="Google Shape;1957;p34"/>
          <p:cNvGrpSpPr/>
          <p:nvPr/>
        </p:nvGrpSpPr>
        <p:grpSpPr>
          <a:xfrm>
            <a:off x="6099458" y="2392974"/>
            <a:ext cx="293493" cy="53691"/>
            <a:chOff x="7568242" y="3731267"/>
            <a:chExt cx="457631" cy="83718"/>
          </a:xfrm>
        </p:grpSpPr>
        <p:pic>
          <p:nvPicPr>
            <p:cNvPr id="1958" name="Google Shape;1958;p3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568242" y="3731775"/>
              <a:ext cx="78041" cy="83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9" name="Google Shape;1959;p34"/>
            <p:cNvSpPr/>
            <p:nvPr/>
          </p:nvSpPr>
          <p:spPr>
            <a:xfrm>
              <a:off x="7687527" y="3736303"/>
              <a:ext cx="10160" cy="73660"/>
            </a:xfrm>
            <a:custGeom>
              <a:avLst/>
              <a:gdLst/>
              <a:ahLst/>
              <a:cxnLst/>
              <a:rect l="l" t="t" r="r" b="b"/>
              <a:pathLst>
                <a:path w="10159" h="73660" extrusionOk="0">
                  <a:moveTo>
                    <a:pt x="0" y="73660"/>
                  </a:moveTo>
                  <a:lnTo>
                    <a:pt x="9931" y="73660"/>
                  </a:lnTo>
                  <a:lnTo>
                    <a:pt x="9931" y="0"/>
                  </a:lnTo>
                  <a:lnTo>
                    <a:pt x="0" y="0"/>
                  </a:lnTo>
                  <a:lnTo>
                    <a:pt x="0" y="7366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0" name="Google Shape;1960;p3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744861" y="3731775"/>
              <a:ext cx="67703" cy="82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1" name="Google Shape;1961;p3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843908" y="3731267"/>
              <a:ext cx="78346" cy="83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2" name="Google Shape;1962;p3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958170" y="3731775"/>
              <a:ext cx="67703" cy="827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3" name="Google Shape;1963;p3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454340" y="2392534"/>
            <a:ext cx="54008" cy="54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4" name="Google Shape;1964;p34"/>
          <p:cNvGrpSpPr/>
          <p:nvPr/>
        </p:nvGrpSpPr>
        <p:grpSpPr>
          <a:xfrm>
            <a:off x="6570791" y="2392534"/>
            <a:ext cx="247657" cy="54578"/>
            <a:chOff x="8303172" y="3730581"/>
            <a:chExt cx="386161" cy="85102"/>
          </a:xfrm>
        </p:grpSpPr>
        <p:sp>
          <p:nvSpPr>
            <p:cNvPr id="1965" name="Google Shape;1965;p34"/>
            <p:cNvSpPr/>
            <p:nvPr/>
          </p:nvSpPr>
          <p:spPr>
            <a:xfrm>
              <a:off x="8303172" y="3736303"/>
              <a:ext cx="31115" cy="74295"/>
            </a:xfrm>
            <a:custGeom>
              <a:avLst/>
              <a:gdLst/>
              <a:ahLst/>
              <a:cxnLst/>
              <a:rect l="l" t="t" r="r" b="b"/>
              <a:pathLst>
                <a:path w="31115" h="74295" extrusionOk="0">
                  <a:moveTo>
                    <a:pt x="8343" y="73761"/>
                  </a:moveTo>
                  <a:lnTo>
                    <a:pt x="17809" y="72654"/>
                  </a:lnTo>
                  <a:lnTo>
                    <a:pt x="24764" y="69011"/>
                  </a:lnTo>
                  <a:lnTo>
                    <a:pt x="29053" y="62349"/>
                  </a:lnTo>
                  <a:lnTo>
                    <a:pt x="30518" y="52184"/>
                  </a:lnTo>
                  <a:lnTo>
                    <a:pt x="30518" y="0"/>
                  </a:lnTo>
                  <a:lnTo>
                    <a:pt x="20573" y="0"/>
                  </a:lnTo>
                  <a:lnTo>
                    <a:pt x="20573" y="51790"/>
                  </a:lnTo>
                  <a:lnTo>
                    <a:pt x="20573" y="60629"/>
                  </a:lnTo>
                  <a:lnTo>
                    <a:pt x="17094" y="64414"/>
                  </a:lnTo>
                  <a:lnTo>
                    <a:pt x="7251" y="64414"/>
                  </a:lnTo>
                  <a:lnTo>
                    <a:pt x="0" y="64414"/>
                  </a:lnTo>
                  <a:lnTo>
                    <a:pt x="0" y="73660"/>
                  </a:lnTo>
                  <a:lnTo>
                    <a:pt x="2882" y="73761"/>
                  </a:lnTo>
                  <a:lnTo>
                    <a:pt x="4076" y="73761"/>
                  </a:lnTo>
                  <a:lnTo>
                    <a:pt x="8343" y="73761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6" name="Google Shape;1966;p3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375517" y="3730581"/>
              <a:ext cx="84213" cy="85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7" name="Google Shape;1967;p3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493361" y="3730581"/>
              <a:ext cx="78739" cy="8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8" name="Google Shape;1968;p3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605133" y="3730581"/>
              <a:ext cx="84200" cy="851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9" name="Google Shape;1969;p34"/>
          <p:cNvSpPr/>
          <p:nvPr/>
        </p:nvSpPr>
        <p:spPr>
          <a:xfrm>
            <a:off x="5467419" y="2348924"/>
            <a:ext cx="1648119" cy="0"/>
          </a:xfrm>
          <a:custGeom>
            <a:avLst/>
            <a:gdLst/>
            <a:ahLst/>
            <a:cxnLst/>
            <a:rect l="l" t="t" r="r" b="b"/>
            <a:pathLst>
              <a:path w="2569845" h="120000" extrusionOk="0">
                <a:moveTo>
                  <a:pt x="0" y="0"/>
                </a:moveTo>
                <a:lnTo>
                  <a:pt x="2569832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4"/>
          <p:cNvSpPr/>
          <p:nvPr/>
        </p:nvSpPr>
        <p:spPr>
          <a:xfrm>
            <a:off x="4741320" y="142567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5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70"/>
                </a:lnTo>
                <a:lnTo>
                  <a:pt x="43673" y="123429"/>
                </a:lnTo>
                <a:lnTo>
                  <a:pt x="50289" y="106525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5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5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9"/>
                </a:lnTo>
                <a:lnTo>
                  <a:pt x="243992" y="73660"/>
                </a:lnTo>
                <a:lnTo>
                  <a:pt x="270452" y="113499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4"/>
          <p:cNvSpPr txBox="1"/>
          <p:nvPr/>
        </p:nvSpPr>
        <p:spPr>
          <a:xfrm>
            <a:off x="7598952" y="1295290"/>
            <a:ext cx="2850713" cy="323132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2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8674" marR="480526" lvl="0" indent="0" algn="l" rtl="0">
              <a:spcBef>
                <a:spcPts val="3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MODIFICAR A RELAÇÃO DE  PROPORCIONALIDADE ENTRE OS ELEMENTOS.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2" name="Google Shape;1972;p34"/>
          <p:cNvSpPr/>
          <p:nvPr/>
        </p:nvSpPr>
        <p:spPr>
          <a:xfrm>
            <a:off x="7713375" y="142567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70"/>
                </a:lnTo>
                <a:lnTo>
                  <a:pt x="43673" y="123429"/>
                </a:lnTo>
                <a:lnTo>
                  <a:pt x="50289" y="106525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5" y="50289"/>
                </a:lnTo>
                <a:lnTo>
                  <a:pt x="123429" y="43673"/>
                </a:lnTo>
                <a:lnTo>
                  <a:pt x="140970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9"/>
                </a:lnTo>
                <a:lnTo>
                  <a:pt x="243992" y="73660"/>
                </a:lnTo>
                <a:lnTo>
                  <a:pt x="270452" y="113499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4"/>
          <p:cNvSpPr txBox="1"/>
          <p:nvPr/>
        </p:nvSpPr>
        <p:spPr>
          <a:xfrm>
            <a:off x="1596109" y="2920099"/>
            <a:ext cx="2850713" cy="320251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999" marR="112679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APLICAR QUALQUER TIPO  DE DISTORÇÃO NO LOGOTIPO.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4" name="Google Shape;1974;p34"/>
          <p:cNvSpPr/>
          <p:nvPr/>
        </p:nvSpPr>
        <p:spPr>
          <a:xfrm>
            <a:off x="1728862" y="3047603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4"/>
          <p:cNvSpPr txBox="1"/>
          <p:nvPr/>
        </p:nvSpPr>
        <p:spPr>
          <a:xfrm>
            <a:off x="4597640" y="2920099"/>
            <a:ext cx="2850713" cy="320251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7993" marR="55382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USAR A MARCA SOBRE UM FUNDO QUE  PREJUDIQUE SUA LEGIBILIDADE.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6" name="Google Shape;1976;p34"/>
          <p:cNvSpPr/>
          <p:nvPr/>
        </p:nvSpPr>
        <p:spPr>
          <a:xfrm>
            <a:off x="4741320" y="3047603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5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5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5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4"/>
          <p:cNvSpPr txBox="1"/>
          <p:nvPr/>
        </p:nvSpPr>
        <p:spPr>
          <a:xfrm>
            <a:off x="7598952" y="2920099"/>
            <a:ext cx="2850713" cy="320251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8674" marR="1253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ALTERAR AS POSIÇÕES  ENTRE OS ELEMENTOS.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8" name="Google Shape;1978;p34"/>
          <p:cNvSpPr/>
          <p:nvPr/>
        </p:nvSpPr>
        <p:spPr>
          <a:xfrm>
            <a:off x="7713375" y="3047603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5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63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5" y="50289"/>
                </a:lnTo>
                <a:lnTo>
                  <a:pt x="123429" y="43673"/>
                </a:lnTo>
                <a:lnTo>
                  <a:pt x="140970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5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5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94"/>
                </a:lnTo>
                <a:lnTo>
                  <a:pt x="306022" y="99063"/>
                </a:lnTo>
                <a:lnTo>
                  <a:pt x="291484" y="71436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4"/>
          <p:cNvSpPr txBox="1"/>
          <p:nvPr/>
        </p:nvSpPr>
        <p:spPr>
          <a:xfrm>
            <a:off x="1596109" y="4558770"/>
            <a:ext cx="2850713" cy="209987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8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USAR OUTRAS FONTES DA MARCA.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80" name="Google Shape;1980;p34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48894" y="5201981"/>
            <a:ext cx="455446" cy="574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1" name="Google Shape;1981;p34"/>
          <p:cNvSpPr/>
          <p:nvPr/>
        </p:nvSpPr>
        <p:spPr>
          <a:xfrm>
            <a:off x="2473086" y="5626692"/>
            <a:ext cx="1653006" cy="0"/>
          </a:xfrm>
          <a:custGeom>
            <a:avLst/>
            <a:gdLst/>
            <a:ahLst/>
            <a:cxnLst/>
            <a:rect l="l" t="t" r="r" b="b"/>
            <a:pathLst>
              <a:path w="2577465" h="120000" extrusionOk="0">
                <a:moveTo>
                  <a:pt x="0" y="0"/>
                </a:moveTo>
                <a:lnTo>
                  <a:pt x="2576855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2" name="Google Shape;1982;p34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830182" y="5320887"/>
            <a:ext cx="938414" cy="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Google Shape;1983;p34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475110" y="5424471"/>
            <a:ext cx="1648567" cy="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34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907125" y="5672458"/>
            <a:ext cx="784532" cy="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34"/>
          <p:cNvSpPr/>
          <p:nvPr/>
        </p:nvSpPr>
        <p:spPr>
          <a:xfrm>
            <a:off x="1728862" y="467529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4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58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4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4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89"/>
                </a:lnTo>
                <a:lnTo>
                  <a:pt x="306022" y="99058"/>
                </a:lnTo>
                <a:lnTo>
                  <a:pt x="291484" y="71434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34"/>
          <p:cNvSpPr txBox="1"/>
          <p:nvPr/>
        </p:nvSpPr>
        <p:spPr>
          <a:xfrm>
            <a:off x="4597640" y="4558770"/>
            <a:ext cx="2850713" cy="308604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8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7993" marR="758661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UTILIZAR CORES DIFERENTES DAS  DEFINIDAS POR ESTE MANUAL.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87" name="Google Shape;1987;p34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950422" y="5201975"/>
            <a:ext cx="457133" cy="57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8" name="Google Shape;1988;p34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465822" y="5441980"/>
            <a:ext cx="1671052" cy="1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989" name="Google Shape;1989;p34"/>
          <p:cNvSpPr/>
          <p:nvPr/>
        </p:nvSpPr>
        <p:spPr>
          <a:xfrm>
            <a:off x="5610161" y="5351009"/>
            <a:ext cx="1275083" cy="56200"/>
          </a:xfrm>
          <a:custGeom>
            <a:avLst/>
            <a:gdLst/>
            <a:ahLst/>
            <a:cxnLst/>
            <a:rect l="l" t="t" r="r" b="b"/>
            <a:pathLst>
              <a:path w="1988184" h="87629" extrusionOk="0">
                <a:moveTo>
                  <a:pt x="44665" y="0"/>
                </a:moveTo>
                <a:lnTo>
                  <a:pt x="25604" y="2519"/>
                </a:lnTo>
                <a:lnTo>
                  <a:pt x="11593" y="10366"/>
                </a:lnTo>
                <a:lnTo>
                  <a:pt x="2951" y="23971"/>
                </a:lnTo>
                <a:lnTo>
                  <a:pt x="0" y="43764"/>
                </a:lnTo>
                <a:lnTo>
                  <a:pt x="2014" y="62483"/>
                </a:lnTo>
                <a:lnTo>
                  <a:pt x="8988" y="76203"/>
                </a:lnTo>
                <a:lnTo>
                  <a:pt x="22320" y="84640"/>
                </a:lnTo>
                <a:lnTo>
                  <a:pt x="43408" y="87515"/>
                </a:lnTo>
                <a:lnTo>
                  <a:pt x="62923" y="85169"/>
                </a:lnTo>
                <a:lnTo>
                  <a:pt x="75480" y="78195"/>
                </a:lnTo>
                <a:lnTo>
                  <a:pt x="79270" y="71704"/>
                </a:lnTo>
                <a:lnTo>
                  <a:pt x="44323" y="71704"/>
                </a:lnTo>
                <a:lnTo>
                  <a:pt x="31684" y="69983"/>
                </a:lnTo>
                <a:lnTo>
                  <a:pt x="23866" y="64804"/>
                </a:lnTo>
                <a:lnTo>
                  <a:pt x="19891" y="56145"/>
                </a:lnTo>
                <a:lnTo>
                  <a:pt x="18783" y="43980"/>
                </a:lnTo>
                <a:lnTo>
                  <a:pt x="20200" y="32356"/>
                </a:lnTo>
                <a:lnTo>
                  <a:pt x="24710" y="23970"/>
                </a:lnTo>
                <a:lnTo>
                  <a:pt x="32697" y="18891"/>
                </a:lnTo>
                <a:lnTo>
                  <a:pt x="44551" y="17183"/>
                </a:lnTo>
                <a:lnTo>
                  <a:pt x="73921" y="17183"/>
                </a:lnTo>
                <a:lnTo>
                  <a:pt x="79032" y="12026"/>
                </a:lnTo>
                <a:lnTo>
                  <a:pt x="73228" y="7200"/>
                </a:lnTo>
                <a:lnTo>
                  <a:pt x="65759" y="3394"/>
                </a:lnTo>
                <a:lnTo>
                  <a:pt x="56334" y="896"/>
                </a:lnTo>
                <a:lnTo>
                  <a:pt x="44665" y="0"/>
                </a:lnTo>
                <a:close/>
              </a:path>
              <a:path w="1988184" h="87629" extrusionOk="0">
                <a:moveTo>
                  <a:pt x="84188" y="36880"/>
                </a:moveTo>
                <a:lnTo>
                  <a:pt x="41922" y="36880"/>
                </a:lnTo>
                <a:lnTo>
                  <a:pt x="41922" y="52463"/>
                </a:lnTo>
                <a:lnTo>
                  <a:pt x="65633" y="52463"/>
                </a:lnTo>
                <a:lnTo>
                  <a:pt x="65633" y="54292"/>
                </a:lnTo>
                <a:lnTo>
                  <a:pt x="64623" y="62038"/>
                </a:lnTo>
                <a:lnTo>
                  <a:pt x="61164" y="67465"/>
                </a:lnTo>
                <a:lnTo>
                  <a:pt x="54612" y="70658"/>
                </a:lnTo>
                <a:lnTo>
                  <a:pt x="44323" y="71704"/>
                </a:lnTo>
                <a:lnTo>
                  <a:pt x="79270" y="71704"/>
                </a:lnTo>
                <a:lnTo>
                  <a:pt x="82197" y="66689"/>
                </a:lnTo>
                <a:lnTo>
                  <a:pt x="84188" y="50749"/>
                </a:lnTo>
                <a:lnTo>
                  <a:pt x="84188" y="36880"/>
                </a:lnTo>
                <a:close/>
              </a:path>
              <a:path w="1988184" h="87629" extrusionOk="0">
                <a:moveTo>
                  <a:pt x="73921" y="17183"/>
                </a:moveTo>
                <a:lnTo>
                  <a:pt x="56235" y="17183"/>
                </a:lnTo>
                <a:lnTo>
                  <a:pt x="61849" y="20853"/>
                </a:lnTo>
                <a:lnTo>
                  <a:pt x="66205" y="24968"/>
                </a:lnTo>
                <a:lnTo>
                  <a:pt x="73921" y="17183"/>
                </a:lnTo>
                <a:close/>
              </a:path>
              <a:path w="1988184" h="87629" extrusionOk="0">
                <a:moveTo>
                  <a:pt x="173113" y="0"/>
                </a:moveTo>
                <a:lnTo>
                  <a:pt x="154697" y="2359"/>
                </a:lnTo>
                <a:lnTo>
                  <a:pt x="140531" y="9937"/>
                </a:lnTo>
                <a:lnTo>
                  <a:pt x="131433" y="23488"/>
                </a:lnTo>
                <a:lnTo>
                  <a:pt x="128219" y="43764"/>
                </a:lnTo>
                <a:lnTo>
                  <a:pt x="131433" y="64098"/>
                </a:lnTo>
                <a:lnTo>
                  <a:pt x="140531" y="77679"/>
                </a:lnTo>
                <a:lnTo>
                  <a:pt x="154697" y="85269"/>
                </a:lnTo>
                <a:lnTo>
                  <a:pt x="173113" y="87629"/>
                </a:lnTo>
                <a:lnTo>
                  <a:pt x="191555" y="85269"/>
                </a:lnTo>
                <a:lnTo>
                  <a:pt x="205763" y="77679"/>
                </a:lnTo>
                <a:lnTo>
                  <a:pt x="210169" y="71132"/>
                </a:lnTo>
                <a:lnTo>
                  <a:pt x="173113" y="71132"/>
                </a:lnTo>
                <a:lnTo>
                  <a:pt x="160838" y="69244"/>
                </a:lnTo>
                <a:lnTo>
                  <a:pt x="152814" y="63844"/>
                </a:lnTo>
                <a:lnTo>
                  <a:pt x="148440" y="55332"/>
                </a:lnTo>
                <a:lnTo>
                  <a:pt x="147116" y="44107"/>
                </a:lnTo>
                <a:lnTo>
                  <a:pt x="148440" y="32892"/>
                </a:lnTo>
                <a:lnTo>
                  <a:pt x="152814" y="24415"/>
                </a:lnTo>
                <a:lnTo>
                  <a:pt x="160838" y="19053"/>
                </a:lnTo>
                <a:lnTo>
                  <a:pt x="173113" y="17183"/>
                </a:lnTo>
                <a:lnTo>
                  <a:pt x="210650" y="17183"/>
                </a:lnTo>
                <a:lnTo>
                  <a:pt x="205763" y="9937"/>
                </a:lnTo>
                <a:lnTo>
                  <a:pt x="191555" y="2359"/>
                </a:lnTo>
                <a:lnTo>
                  <a:pt x="173113" y="0"/>
                </a:lnTo>
                <a:close/>
              </a:path>
              <a:path w="1988184" h="87629" extrusionOk="0">
                <a:moveTo>
                  <a:pt x="210650" y="17183"/>
                </a:moveTo>
                <a:lnTo>
                  <a:pt x="173113" y="17183"/>
                </a:lnTo>
                <a:lnTo>
                  <a:pt x="185396" y="19053"/>
                </a:lnTo>
                <a:lnTo>
                  <a:pt x="193424" y="24415"/>
                </a:lnTo>
                <a:lnTo>
                  <a:pt x="197798" y="32892"/>
                </a:lnTo>
                <a:lnTo>
                  <a:pt x="199123" y="44107"/>
                </a:lnTo>
                <a:lnTo>
                  <a:pt x="197798" y="55332"/>
                </a:lnTo>
                <a:lnTo>
                  <a:pt x="193424" y="63844"/>
                </a:lnTo>
                <a:lnTo>
                  <a:pt x="185396" y="69244"/>
                </a:lnTo>
                <a:lnTo>
                  <a:pt x="173113" y="71132"/>
                </a:lnTo>
                <a:lnTo>
                  <a:pt x="210169" y="71132"/>
                </a:lnTo>
                <a:lnTo>
                  <a:pt x="214902" y="64098"/>
                </a:lnTo>
                <a:lnTo>
                  <a:pt x="218135" y="43764"/>
                </a:lnTo>
                <a:lnTo>
                  <a:pt x="214902" y="23488"/>
                </a:lnTo>
                <a:lnTo>
                  <a:pt x="210650" y="17183"/>
                </a:lnTo>
                <a:close/>
              </a:path>
              <a:path w="1988184" h="87629" extrusionOk="0">
                <a:moveTo>
                  <a:pt x="277291" y="1371"/>
                </a:moveTo>
                <a:lnTo>
                  <a:pt x="257581" y="1371"/>
                </a:lnTo>
                <a:lnTo>
                  <a:pt x="291147" y="86829"/>
                </a:lnTo>
                <a:lnTo>
                  <a:pt x="310159" y="86829"/>
                </a:lnTo>
                <a:lnTo>
                  <a:pt x="319400" y="63461"/>
                </a:lnTo>
                <a:lnTo>
                  <a:pt x="301002" y="63461"/>
                </a:lnTo>
                <a:lnTo>
                  <a:pt x="277291" y="1371"/>
                </a:lnTo>
                <a:close/>
              </a:path>
              <a:path w="1988184" h="87629" extrusionOk="0">
                <a:moveTo>
                  <a:pt x="343954" y="1371"/>
                </a:moveTo>
                <a:lnTo>
                  <a:pt x="324599" y="1371"/>
                </a:lnTo>
                <a:lnTo>
                  <a:pt x="301002" y="63461"/>
                </a:lnTo>
                <a:lnTo>
                  <a:pt x="319400" y="63461"/>
                </a:lnTo>
                <a:lnTo>
                  <a:pt x="343954" y="1371"/>
                </a:lnTo>
                <a:close/>
              </a:path>
              <a:path w="1988184" h="87629" extrusionOk="0">
                <a:moveTo>
                  <a:pt x="455104" y="1371"/>
                </a:moveTo>
                <a:lnTo>
                  <a:pt x="391312" y="1371"/>
                </a:lnTo>
                <a:lnTo>
                  <a:pt x="391312" y="86258"/>
                </a:lnTo>
                <a:lnTo>
                  <a:pt x="455574" y="86258"/>
                </a:lnTo>
                <a:lnTo>
                  <a:pt x="455574" y="69989"/>
                </a:lnTo>
                <a:lnTo>
                  <a:pt x="410095" y="69989"/>
                </a:lnTo>
                <a:lnTo>
                  <a:pt x="410095" y="51206"/>
                </a:lnTo>
                <a:lnTo>
                  <a:pt x="453961" y="51206"/>
                </a:lnTo>
                <a:lnTo>
                  <a:pt x="453961" y="34823"/>
                </a:lnTo>
                <a:lnTo>
                  <a:pt x="410095" y="34823"/>
                </a:lnTo>
                <a:lnTo>
                  <a:pt x="410095" y="18326"/>
                </a:lnTo>
                <a:lnTo>
                  <a:pt x="455104" y="18326"/>
                </a:lnTo>
                <a:lnTo>
                  <a:pt x="455104" y="1371"/>
                </a:lnTo>
                <a:close/>
              </a:path>
              <a:path w="1988184" h="87629" extrusionOk="0">
                <a:moveTo>
                  <a:pt x="548284" y="1371"/>
                </a:moveTo>
                <a:lnTo>
                  <a:pt x="507276" y="1371"/>
                </a:lnTo>
                <a:lnTo>
                  <a:pt x="507276" y="86258"/>
                </a:lnTo>
                <a:lnTo>
                  <a:pt x="525602" y="86258"/>
                </a:lnTo>
                <a:lnTo>
                  <a:pt x="525602" y="58077"/>
                </a:lnTo>
                <a:lnTo>
                  <a:pt x="564675" y="58077"/>
                </a:lnTo>
                <a:lnTo>
                  <a:pt x="563524" y="56006"/>
                </a:lnTo>
                <a:lnTo>
                  <a:pt x="572258" y="51564"/>
                </a:lnTo>
                <a:lnTo>
                  <a:pt x="577740" y="45261"/>
                </a:lnTo>
                <a:lnTo>
                  <a:pt x="578979" y="41922"/>
                </a:lnTo>
                <a:lnTo>
                  <a:pt x="525602" y="41922"/>
                </a:lnTo>
                <a:lnTo>
                  <a:pt x="525602" y="17411"/>
                </a:lnTo>
                <a:lnTo>
                  <a:pt x="579686" y="17411"/>
                </a:lnTo>
                <a:lnTo>
                  <a:pt x="574844" y="9132"/>
                </a:lnTo>
                <a:lnTo>
                  <a:pt x="564714" y="3415"/>
                </a:lnTo>
                <a:lnTo>
                  <a:pt x="548284" y="1371"/>
                </a:lnTo>
                <a:close/>
              </a:path>
              <a:path w="1988184" h="87629" extrusionOk="0">
                <a:moveTo>
                  <a:pt x="564675" y="58077"/>
                </a:moveTo>
                <a:lnTo>
                  <a:pt x="544614" y="58077"/>
                </a:lnTo>
                <a:lnTo>
                  <a:pt x="560311" y="86258"/>
                </a:lnTo>
                <a:lnTo>
                  <a:pt x="580351" y="86258"/>
                </a:lnTo>
                <a:lnTo>
                  <a:pt x="564675" y="58077"/>
                </a:lnTo>
                <a:close/>
              </a:path>
              <a:path w="1988184" h="87629" extrusionOk="0">
                <a:moveTo>
                  <a:pt x="579686" y="17411"/>
                </a:moveTo>
                <a:lnTo>
                  <a:pt x="558139" y="17411"/>
                </a:lnTo>
                <a:lnTo>
                  <a:pt x="562483" y="19926"/>
                </a:lnTo>
                <a:lnTo>
                  <a:pt x="562483" y="39408"/>
                </a:lnTo>
                <a:lnTo>
                  <a:pt x="557911" y="41922"/>
                </a:lnTo>
                <a:lnTo>
                  <a:pt x="578979" y="41922"/>
                </a:lnTo>
                <a:lnTo>
                  <a:pt x="580581" y="37602"/>
                </a:lnTo>
                <a:lnTo>
                  <a:pt x="581393" y="29095"/>
                </a:lnTo>
                <a:lnTo>
                  <a:pt x="579972" y="17900"/>
                </a:lnTo>
                <a:lnTo>
                  <a:pt x="579686" y="17411"/>
                </a:lnTo>
                <a:close/>
              </a:path>
              <a:path w="1988184" h="87629" extrusionOk="0">
                <a:moveTo>
                  <a:pt x="653249" y="1371"/>
                </a:moveTo>
                <a:lnTo>
                  <a:pt x="632980" y="1371"/>
                </a:lnTo>
                <a:lnTo>
                  <a:pt x="632980" y="86258"/>
                </a:lnTo>
                <a:lnTo>
                  <a:pt x="650963" y="86258"/>
                </a:lnTo>
                <a:lnTo>
                  <a:pt x="650963" y="28981"/>
                </a:lnTo>
                <a:lnTo>
                  <a:pt x="673413" y="28981"/>
                </a:lnTo>
                <a:lnTo>
                  <a:pt x="653249" y="1371"/>
                </a:lnTo>
                <a:close/>
              </a:path>
              <a:path w="1988184" h="87629" extrusionOk="0">
                <a:moveTo>
                  <a:pt x="673413" y="28981"/>
                </a:moveTo>
                <a:lnTo>
                  <a:pt x="650963" y="28981"/>
                </a:lnTo>
                <a:lnTo>
                  <a:pt x="693000" y="86258"/>
                </a:lnTo>
                <a:lnTo>
                  <a:pt x="710184" y="86258"/>
                </a:lnTo>
                <a:lnTo>
                  <a:pt x="710184" y="54863"/>
                </a:lnTo>
                <a:lnTo>
                  <a:pt x="692315" y="54863"/>
                </a:lnTo>
                <a:lnTo>
                  <a:pt x="673413" y="28981"/>
                </a:lnTo>
                <a:close/>
              </a:path>
              <a:path w="1988184" h="87629" extrusionOk="0">
                <a:moveTo>
                  <a:pt x="710184" y="1371"/>
                </a:moveTo>
                <a:lnTo>
                  <a:pt x="692315" y="1371"/>
                </a:lnTo>
                <a:lnTo>
                  <a:pt x="692315" y="54863"/>
                </a:lnTo>
                <a:lnTo>
                  <a:pt x="710184" y="54863"/>
                </a:lnTo>
                <a:lnTo>
                  <a:pt x="710184" y="1371"/>
                </a:lnTo>
                <a:close/>
              </a:path>
              <a:path w="1988184" h="87629" extrusionOk="0">
                <a:moveTo>
                  <a:pt x="804849" y="0"/>
                </a:moveTo>
                <a:lnTo>
                  <a:pt x="786426" y="2359"/>
                </a:lnTo>
                <a:lnTo>
                  <a:pt x="772256" y="9937"/>
                </a:lnTo>
                <a:lnTo>
                  <a:pt x="763157" y="23488"/>
                </a:lnTo>
                <a:lnTo>
                  <a:pt x="759942" y="43764"/>
                </a:lnTo>
                <a:lnTo>
                  <a:pt x="763157" y="64098"/>
                </a:lnTo>
                <a:lnTo>
                  <a:pt x="772256" y="77679"/>
                </a:lnTo>
                <a:lnTo>
                  <a:pt x="786426" y="85269"/>
                </a:lnTo>
                <a:lnTo>
                  <a:pt x="804849" y="87629"/>
                </a:lnTo>
                <a:lnTo>
                  <a:pt x="823283" y="85269"/>
                </a:lnTo>
                <a:lnTo>
                  <a:pt x="837488" y="77679"/>
                </a:lnTo>
                <a:lnTo>
                  <a:pt x="841893" y="71132"/>
                </a:lnTo>
                <a:lnTo>
                  <a:pt x="804849" y="71132"/>
                </a:lnTo>
                <a:lnTo>
                  <a:pt x="792566" y="69244"/>
                </a:lnTo>
                <a:lnTo>
                  <a:pt x="784539" y="63844"/>
                </a:lnTo>
                <a:lnTo>
                  <a:pt x="780164" y="55332"/>
                </a:lnTo>
                <a:lnTo>
                  <a:pt x="778840" y="44107"/>
                </a:lnTo>
                <a:lnTo>
                  <a:pt x="780164" y="32892"/>
                </a:lnTo>
                <a:lnTo>
                  <a:pt x="784539" y="24415"/>
                </a:lnTo>
                <a:lnTo>
                  <a:pt x="792566" y="19053"/>
                </a:lnTo>
                <a:lnTo>
                  <a:pt x="804849" y="17183"/>
                </a:lnTo>
                <a:lnTo>
                  <a:pt x="842374" y="17183"/>
                </a:lnTo>
                <a:lnTo>
                  <a:pt x="837488" y="9937"/>
                </a:lnTo>
                <a:lnTo>
                  <a:pt x="823283" y="2359"/>
                </a:lnTo>
                <a:lnTo>
                  <a:pt x="804849" y="0"/>
                </a:lnTo>
                <a:close/>
              </a:path>
              <a:path w="1988184" h="87629" extrusionOk="0">
                <a:moveTo>
                  <a:pt x="842374" y="17183"/>
                </a:moveTo>
                <a:lnTo>
                  <a:pt x="804849" y="17183"/>
                </a:lnTo>
                <a:lnTo>
                  <a:pt x="817125" y="19053"/>
                </a:lnTo>
                <a:lnTo>
                  <a:pt x="825149" y="24415"/>
                </a:lnTo>
                <a:lnTo>
                  <a:pt x="829522" y="32892"/>
                </a:lnTo>
                <a:lnTo>
                  <a:pt x="830846" y="44107"/>
                </a:lnTo>
                <a:lnTo>
                  <a:pt x="829522" y="55332"/>
                </a:lnTo>
                <a:lnTo>
                  <a:pt x="825149" y="63844"/>
                </a:lnTo>
                <a:lnTo>
                  <a:pt x="817125" y="69244"/>
                </a:lnTo>
                <a:lnTo>
                  <a:pt x="804849" y="71132"/>
                </a:lnTo>
                <a:lnTo>
                  <a:pt x="841893" y="71132"/>
                </a:lnTo>
                <a:lnTo>
                  <a:pt x="846626" y="64098"/>
                </a:lnTo>
                <a:lnTo>
                  <a:pt x="849858" y="43764"/>
                </a:lnTo>
                <a:lnTo>
                  <a:pt x="846626" y="23488"/>
                </a:lnTo>
                <a:lnTo>
                  <a:pt x="842374" y="17183"/>
                </a:lnTo>
                <a:close/>
              </a:path>
              <a:path w="1988184" h="87629" extrusionOk="0">
                <a:moveTo>
                  <a:pt x="1003134" y="1371"/>
                </a:moveTo>
                <a:lnTo>
                  <a:pt x="972667" y="1371"/>
                </a:lnTo>
                <a:lnTo>
                  <a:pt x="972667" y="86258"/>
                </a:lnTo>
                <a:lnTo>
                  <a:pt x="1002677" y="86258"/>
                </a:lnTo>
                <a:lnTo>
                  <a:pt x="1024248" y="84272"/>
                </a:lnTo>
                <a:lnTo>
                  <a:pt x="1039099" y="77422"/>
                </a:lnTo>
                <a:lnTo>
                  <a:pt x="1044060" y="69875"/>
                </a:lnTo>
                <a:lnTo>
                  <a:pt x="991450" y="69875"/>
                </a:lnTo>
                <a:lnTo>
                  <a:pt x="991450" y="18211"/>
                </a:lnTo>
                <a:lnTo>
                  <a:pt x="1044695" y="18211"/>
                </a:lnTo>
                <a:lnTo>
                  <a:pt x="1039333" y="9937"/>
                </a:lnTo>
                <a:lnTo>
                  <a:pt x="1024639" y="3259"/>
                </a:lnTo>
                <a:lnTo>
                  <a:pt x="1003134" y="1371"/>
                </a:lnTo>
                <a:close/>
              </a:path>
              <a:path w="1988184" h="87629" extrusionOk="0">
                <a:moveTo>
                  <a:pt x="1044695" y="18211"/>
                </a:moveTo>
                <a:lnTo>
                  <a:pt x="1003363" y="18211"/>
                </a:lnTo>
                <a:lnTo>
                  <a:pt x="1018010" y="19512"/>
                </a:lnTo>
                <a:lnTo>
                  <a:pt x="1026560" y="23810"/>
                </a:lnTo>
                <a:lnTo>
                  <a:pt x="1030556" y="31697"/>
                </a:lnTo>
                <a:lnTo>
                  <a:pt x="1031544" y="43764"/>
                </a:lnTo>
                <a:lnTo>
                  <a:pt x="1030449" y="55912"/>
                </a:lnTo>
                <a:lnTo>
                  <a:pt x="1026302" y="63992"/>
                </a:lnTo>
                <a:lnTo>
                  <a:pt x="1017818" y="68485"/>
                </a:lnTo>
                <a:lnTo>
                  <a:pt x="1003706" y="69875"/>
                </a:lnTo>
                <a:lnTo>
                  <a:pt x="1044060" y="69875"/>
                </a:lnTo>
                <a:lnTo>
                  <a:pt x="1047681" y="64366"/>
                </a:lnTo>
                <a:lnTo>
                  <a:pt x="1050442" y="43764"/>
                </a:lnTo>
                <a:lnTo>
                  <a:pt x="1047754" y="22931"/>
                </a:lnTo>
                <a:lnTo>
                  <a:pt x="1044695" y="18211"/>
                </a:lnTo>
                <a:close/>
              </a:path>
              <a:path w="1988184" h="87629" extrusionOk="0">
                <a:moveTo>
                  <a:pt x="1140294" y="0"/>
                </a:moveTo>
                <a:lnTo>
                  <a:pt x="1121871" y="2359"/>
                </a:lnTo>
                <a:lnTo>
                  <a:pt x="1107701" y="9937"/>
                </a:lnTo>
                <a:lnTo>
                  <a:pt x="1098602" y="23488"/>
                </a:lnTo>
                <a:lnTo>
                  <a:pt x="1095387" y="43764"/>
                </a:lnTo>
                <a:lnTo>
                  <a:pt x="1098602" y="64098"/>
                </a:lnTo>
                <a:lnTo>
                  <a:pt x="1107701" y="77679"/>
                </a:lnTo>
                <a:lnTo>
                  <a:pt x="1121871" y="85269"/>
                </a:lnTo>
                <a:lnTo>
                  <a:pt x="1140294" y="87629"/>
                </a:lnTo>
                <a:lnTo>
                  <a:pt x="1158728" y="85269"/>
                </a:lnTo>
                <a:lnTo>
                  <a:pt x="1172933" y="77679"/>
                </a:lnTo>
                <a:lnTo>
                  <a:pt x="1177338" y="71132"/>
                </a:lnTo>
                <a:lnTo>
                  <a:pt x="1140294" y="71132"/>
                </a:lnTo>
                <a:lnTo>
                  <a:pt x="1128012" y="69244"/>
                </a:lnTo>
                <a:lnTo>
                  <a:pt x="1119984" y="63844"/>
                </a:lnTo>
                <a:lnTo>
                  <a:pt x="1115609" y="55332"/>
                </a:lnTo>
                <a:lnTo>
                  <a:pt x="1114285" y="44107"/>
                </a:lnTo>
                <a:lnTo>
                  <a:pt x="1115609" y="32892"/>
                </a:lnTo>
                <a:lnTo>
                  <a:pt x="1119984" y="24415"/>
                </a:lnTo>
                <a:lnTo>
                  <a:pt x="1128012" y="19053"/>
                </a:lnTo>
                <a:lnTo>
                  <a:pt x="1140294" y="17183"/>
                </a:lnTo>
                <a:lnTo>
                  <a:pt x="1177819" y="17183"/>
                </a:lnTo>
                <a:lnTo>
                  <a:pt x="1172933" y="9937"/>
                </a:lnTo>
                <a:lnTo>
                  <a:pt x="1158728" y="2359"/>
                </a:lnTo>
                <a:lnTo>
                  <a:pt x="1140294" y="0"/>
                </a:lnTo>
                <a:close/>
              </a:path>
              <a:path w="1988184" h="87629" extrusionOk="0">
                <a:moveTo>
                  <a:pt x="1177819" y="17183"/>
                </a:moveTo>
                <a:lnTo>
                  <a:pt x="1140294" y="17183"/>
                </a:lnTo>
                <a:lnTo>
                  <a:pt x="1152570" y="19053"/>
                </a:lnTo>
                <a:lnTo>
                  <a:pt x="1160594" y="24415"/>
                </a:lnTo>
                <a:lnTo>
                  <a:pt x="1164967" y="32892"/>
                </a:lnTo>
                <a:lnTo>
                  <a:pt x="1166291" y="44107"/>
                </a:lnTo>
                <a:lnTo>
                  <a:pt x="1164967" y="55332"/>
                </a:lnTo>
                <a:lnTo>
                  <a:pt x="1160594" y="63844"/>
                </a:lnTo>
                <a:lnTo>
                  <a:pt x="1152570" y="69244"/>
                </a:lnTo>
                <a:lnTo>
                  <a:pt x="1140294" y="71132"/>
                </a:lnTo>
                <a:lnTo>
                  <a:pt x="1177338" y="71132"/>
                </a:lnTo>
                <a:lnTo>
                  <a:pt x="1182071" y="64098"/>
                </a:lnTo>
                <a:lnTo>
                  <a:pt x="1185303" y="43764"/>
                </a:lnTo>
                <a:lnTo>
                  <a:pt x="1182071" y="23488"/>
                </a:lnTo>
                <a:lnTo>
                  <a:pt x="1177819" y="17183"/>
                </a:lnTo>
                <a:close/>
              </a:path>
              <a:path w="1988184" h="87629" extrusionOk="0">
                <a:moveTo>
                  <a:pt x="1371917" y="1371"/>
                </a:moveTo>
                <a:lnTo>
                  <a:pt x="1308112" y="1371"/>
                </a:lnTo>
                <a:lnTo>
                  <a:pt x="1308112" y="86258"/>
                </a:lnTo>
                <a:lnTo>
                  <a:pt x="1372374" y="86258"/>
                </a:lnTo>
                <a:lnTo>
                  <a:pt x="1372374" y="69989"/>
                </a:lnTo>
                <a:lnTo>
                  <a:pt x="1326896" y="69989"/>
                </a:lnTo>
                <a:lnTo>
                  <a:pt x="1326896" y="51206"/>
                </a:lnTo>
                <a:lnTo>
                  <a:pt x="1370761" y="51206"/>
                </a:lnTo>
                <a:lnTo>
                  <a:pt x="1370761" y="34823"/>
                </a:lnTo>
                <a:lnTo>
                  <a:pt x="1326896" y="34823"/>
                </a:lnTo>
                <a:lnTo>
                  <a:pt x="1326896" y="18326"/>
                </a:lnTo>
                <a:lnTo>
                  <a:pt x="1371917" y="18326"/>
                </a:lnTo>
                <a:lnTo>
                  <a:pt x="1371917" y="1371"/>
                </a:lnTo>
                <a:close/>
              </a:path>
              <a:path w="1988184" h="87629" extrusionOk="0">
                <a:moveTo>
                  <a:pt x="1426146" y="62890"/>
                </a:moveTo>
                <a:lnTo>
                  <a:pt x="1416748" y="76403"/>
                </a:lnTo>
                <a:lnTo>
                  <a:pt x="1424754" y="81134"/>
                </a:lnTo>
                <a:lnTo>
                  <a:pt x="1434257" y="84621"/>
                </a:lnTo>
                <a:lnTo>
                  <a:pt x="1445114" y="86777"/>
                </a:lnTo>
                <a:lnTo>
                  <a:pt x="1457185" y="87515"/>
                </a:lnTo>
                <a:lnTo>
                  <a:pt x="1475010" y="85743"/>
                </a:lnTo>
                <a:lnTo>
                  <a:pt x="1486636" y="80554"/>
                </a:lnTo>
                <a:lnTo>
                  <a:pt x="1492957" y="72144"/>
                </a:lnTo>
                <a:lnTo>
                  <a:pt x="1492992" y="71932"/>
                </a:lnTo>
                <a:lnTo>
                  <a:pt x="1456613" y="71932"/>
                </a:lnTo>
                <a:lnTo>
                  <a:pt x="1448533" y="71373"/>
                </a:lnTo>
                <a:lnTo>
                  <a:pt x="1440689" y="69688"/>
                </a:lnTo>
                <a:lnTo>
                  <a:pt x="1433191" y="66864"/>
                </a:lnTo>
                <a:lnTo>
                  <a:pt x="1426146" y="62890"/>
                </a:lnTo>
                <a:close/>
              </a:path>
              <a:path w="1988184" h="87629" extrusionOk="0">
                <a:moveTo>
                  <a:pt x="1457071" y="0"/>
                </a:moveTo>
                <a:lnTo>
                  <a:pt x="1441441" y="1351"/>
                </a:lnTo>
                <a:lnTo>
                  <a:pt x="1430396" y="5741"/>
                </a:lnTo>
                <a:lnTo>
                  <a:pt x="1423840" y="13678"/>
                </a:lnTo>
                <a:lnTo>
                  <a:pt x="1421676" y="25666"/>
                </a:lnTo>
                <a:lnTo>
                  <a:pt x="1423873" y="37020"/>
                </a:lnTo>
                <a:lnTo>
                  <a:pt x="1430410" y="44261"/>
                </a:lnTo>
                <a:lnTo>
                  <a:pt x="1441199" y="48646"/>
                </a:lnTo>
                <a:lnTo>
                  <a:pt x="1456156" y="51434"/>
                </a:lnTo>
                <a:lnTo>
                  <a:pt x="1469212" y="53263"/>
                </a:lnTo>
                <a:lnTo>
                  <a:pt x="1476311" y="54635"/>
                </a:lnTo>
                <a:lnTo>
                  <a:pt x="1476311" y="68732"/>
                </a:lnTo>
                <a:lnTo>
                  <a:pt x="1473212" y="71932"/>
                </a:lnTo>
                <a:lnTo>
                  <a:pt x="1492992" y="71932"/>
                </a:lnTo>
                <a:lnTo>
                  <a:pt x="1474763" y="37822"/>
                </a:lnTo>
                <a:lnTo>
                  <a:pt x="1447330" y="33337"/>
                </a:lnTo>
                <a:lnTo>
                  <a:pt x="1440345" y="32080"/>
                </a:lnTo>
                <a:lnTo>
                  <a:pt x="1440345" y="19011"/>
                </a:lnTo>
                <a:lnTo>
                  <a:pt x="1443545" y="16382"/>
                </a:lnTo>
                <a:lnTo>
                  <a:pt x="1485880" y="16382"/>
                </a:lnTo>
                <a:lnTo>
                  <a:pt x="1491437" y="8369"/>
                </a:lnTo>
                <a:lnTo>
                  <a:pt x="1485740" y="5223"/>
                </a:lnTo>
                <a:lnTo>
                  <a:pt x="1478287" y="2551"/>
                </a:lnTo>
                <a:lnTo>
                  <a:pt x="1468818" y="695"/>
                </a:lnTo>
                <a:lnTo>
                  <a:pt x="1457071" y="0"/>
                </a:lnTo>
                <a:close/>
              </a:path>
              <a:path w="1988184" h="87629" extrusionOk="0">
                <a:moveTo>
                  <a:pt x="1485880" y="16382"/>
                </a:moveTo>
                <a:lnTo>
                  <a:pt x="1465999" y="16382"/>
                </a:lnTo>
                <a:lnTo>
                  <a:pt x="1475968" y="19354"/>
                </a:lnTo>
                <a:lnTo>
                  <a:pt x="1481353" y="22910"/>
                </a:lnTo>
                <a:lnTo>
                  <a:pt x="1485880" y="16382"/>
                </a:lnTo>
                <a:close/>
              </a:path>
              <a:path w="1988184" h="87629" extrusionOk="0">
                <a:moveTo>
                  <a:pt x="1582661" y="18326"/>
                </a:moveTo>
                <a:lnTo>
                  <a:pt x="1563751" y="18326"/>
                </a:lnTo>
                <a:lnTo>
                  <a:pt x="1563751" y="86258"/>
                </a:lnTo>
                <a:lnTo>
                  <a:pt x="1582661" y="86258"/>
                </a:lnTo>
                <a:lnTo>
                  <a:pt x="1582661" y="18326"/>
                </a:lnTo>
                <a:close/>
              </a:path>
              <a:path w="1988184" h="87629" extrusionOk="0">
                <a:moveTo>
                  <a:pt x="1611985" y="1371"/>
                </a:moveTo>
                <a:lnTo>
                  <a:pt x="1534325" y="1371"/>
                </a:lnTo>
                <a:lnTo>
                  <a:pt x="1534325" y="18326"/>
                </a:lnTo>
                <a:lnTo>
                  <a:pt x="1611985" y="18326"/>
                </a:lnTo>
                <a:lnTo>
                  <a:pt x="1611985" y="1371"/>
                </a:lnTo>
                <a:close/>
              </a:path>
              <a:path w="1988184" h="87629" extrusionOk="0">
                <a:moveTo>
                  <a:pt x="1693811" y="800"/>
                </a:moveTo>
                <a:lnTo>
                  <a:pt x="1674799" y="800"/>
                </a:lnTo>
                <a:lnTo>
                  <a:pt x="1640776" y="86258"/>
                </a:lnTo>
                <a:lnTo>
                  <a:pt x="1659102" y="86258"/>
                </a:lnTo>
                <a:lnTo>
                  <a:pt x="1664601" y="72275"/>
                </a:lnTo>
                <a:lnTo>
                  <a:pt x="1722459" y="72275"/>
                </a:lnTo>
                <a:lnTo>
                  <a:pt x="1716264" y="56819"/>
                </a:lnTo>
                <a:lnTo>
                  <a:pt x="1670558" y="56819"/>
                </a:lnTo>
                <a:lnTo>
                  <a:pt x="1683842" y="23025"/>
                </a:lnTo>
                <a:lnTo>
                  <a:pt x="1702719" y="23025"/>
                </a:lnTo>
                <a:lnTo>
                  <a:pt x="1693811" y="800"/>
                </a:lnTo>
                <a:close/>
              </a:path>
              <a:path w="1988184" h="87629" extrusionOk="0">
                <a:moveTo>
                  <a:pt x="1722459" y="72275"/>
                </a:moveTo>
                <a:lnTo>
                  <a:pt x="1703095" y="72275"/>
                </a:lnTo>
                <a:lnTo>
                  <a:pt x="1708594" y="86258"/>
                </a:lnTo>
                <a:lnTo>
                  <a:pt x="1728063" y="86258"/>
                </a:lnTo>
                <a:lnTo>
                  <a:pt x="1722459" y="72275"/>
                </a:lnTo>
                <a:close/>
              </a:path>
              <a:path w="1988184" h="87629" extrusionOk="0">
                <a:moveTo>
                  <a:pt x="1702719" y="23025"/>
                </a:moveTo>
                <a:lnTo>
                  <a:pt x="1683842" y="23025"/>
                </a:lnTo>
                <a:lnTo>
                  <a:pt x="1697139" y="56819"/>
                </a:lnTo>
                <a:lnTo>
                  <a:pt x="1716264" y="56819"/>
                </a:lnTo>
                <a:lnTo>
                  <a:pt x="1702719" y="23025"/>
                </a:lnTo>
                <a:close/>
              </a:path>
              <a:path w="1988184" h="87629" extrusionOk="0">
                <a:moveTo>
                  <a:pt x="1805889" y="1371"/>
                </a:moveTo>
                <a:lnTo>
                  <a:pt x="1775421" y="1371"/>
                </a:lnTo>
                <a:lnTo>
                  <a:pt x="1775421" y="86258"/>
                </a:lnTo>
                <a:lnTo>
                  <a:pt x="1805432" y="86258"/>
                </a:lnTo>
                <a:lnTo>
                  <a:pt x="1827002" y="84272"/>
                </a:lnTo>
                <a:lnTo>
                  <a:pt x="1841854" y="77422"/>
                </a:lnTo>
                <a:lnTo>
                  <a:pt x="1846814" y="69875"/>
                </a:lnTo>
                <a:lnTo>
                  <a:pt x="1794205" y="69875"/>
                </a:lnTo>
                <a:lnTo>
                  <a:pt x="1794205" y="18211"/>
                </a:lnTo>
                <a:lnTo>
                  <a:pt x="1847447" y="18211"/>
                </a:lnTo>
                <a:lnTo>
                  <a:pt x="1842082" y="9937"/>
                </a:lnTo>
                <a:lnTo>
                  <a:pt x="1827388" y="3259"/>
                </a:lnTo>
                <a:lnTo>
                  <a:pt x="1805889" y="1371"/>
                </a:lnTo>
                <a:close/>
              </a:path>
              <a:path w="1988184" h="87629" extrusionOk="0">
                <a:moveTo>
                  <a:pt x="1847447" y="18211"/>
                </a:moveTo>
                <a:lnTo>
                  <a:pt x="1806117" y="18211"/>
                </a:lnTo>
                <a:lnTo>
                  <a:pt x="1820765" y="19512"/>
                </a:lnTo>
                <a:lnTo>
                  <a:pt x="1829314" y="23810"/>
                </a:lnTo>
                <a:lnTo>
                  <a:pt x="1833310" y="31697"/>
                </a:lnTo>
                <a:lnTo>
                  <a:pt x="1834299" y="43764"/>
                </a:lnTo>
                <a:lnTo>
                  <a:pt x="1833203" y="55912"/>
                </a:lnTo>
                <a:lnTo>
                  <a:pt x="1829057" y="63992"/>
                </a:lnTo>
                <a:lnTo>
                  <a:pt x="1820572" y="68485"/>
                </a:lnTo>
                <a:lnTo>
                  <a:pt x="1806460" y="69875"/>
                </a:lnTo>
                <a:lnTo>
                  <a:pt x="1846814" y="69875"/>
                </a:lnTo>
                <a:lnTo>
                  <a:pt x="1850435" y="64366"/>
                </a:lnTo>
                <a:lnTo>
                  <a:pt x="1853196" y="43764"/>
                </a:lnTo>
                <a:lnTo>
                  <a:pt x="1850507" y="22931"/>
                </a:lnTo>
                <a:lnTo>
                  <a:pt x="1847447" y="18211"/>
                </a:lnTo>
                <a:close/>
              </a:path>
              <a:path w="1988184" h="87629" extrusionOk="0">
                <a:moveTo>
                  <a:pt x="1943049" y="0"/>
                </a:moveTo>
                <a:lnTo>
                  <a:pt x="1924625" y="2359"/>
                </a:lnTo>
                <a:lnTo>
                  <a:pt x="1910456" y="9937"/>
                </a:lnTo>
                <a:lnTo>
                  <a:pt x="1901356" y="23488"/>
                </a:lnTo>
                <a:lnTo>
                  <a:pt x="1898142" y="43764"/>
                </a:lnTo>
                <a:lnTo>
                  <a:pt x="1901356" y="64098"/>
                </a:lnTo>
                <a:lnTo>
                  <a:pt x="1910456" y="77679"/>
                </a:lnTo>
                <a:lnTo>
                  <a:pt x="1924625" y="85269"/>
                </a:lnTo>
                <a:lnTo>
                  <a:pt x="1943049" y="87629"/>
                </a:lnTo>
                <a:lnTo>
                  <a:pt x="1961483" y="85269"/>
                </a:lnTo>
                <a:lnTo>
                  <a:pt x="1975688" y="77679"/>
                </a:lnTo>
                <a:lnTo>
                  <a:pt x="1980093" y="71132"/>
                </a:lnTo>
                <a:lnTo>
                  <a:pt x="1943049" y="71132"/>
                </a:lnTo>
                <a:lnTo>
                  <a:pt x="1930766" y="69244"/>
                </a:lnTo>
                <a:lnTo>
                  <a:pt x="1922738" y="63844"/>
                </a:lnTo>
                <a:lnTo>
                  <a:pt x="1918363" y="55332"/>
                </a:lnTo>
                <a:lnTo>
                  <a:pt x="1917039" y="44107"/>
                </a:lnTo>
                <a:lnTo>
                  <a:pt x="1918363" y="32892"/>
                </a:lnTo>
                <a:lnTo>
                  <a:pt x="1922738" y="24415"/>
                </a:lnTo>
                <a:lnTo>
                  <a:pt x="1930766" y="19053"/>
                </a:lnTo>
                <a:lnTo>
                  <a:pt x="1943049" y="17183"/>
                </a:lnTo>
                <a:lnTo>
                  <a:pt x="1980573" y="17183"/>
                </a:lnTo>
                <a:lnTo>
                  <a:pt x="1975688" y="9937"/>
                </a:lnTo>
                <a:lnTo>
                  <a:pt x="1961483" y="2359"/>
                </a:lnTo>
                <a:lnTo>
                  <a:pt x="1943049" y="0"/>
                </a:lnTo>
                <a:close/>
              </a:path>
              <a:path w="1988184" h="87629" extrusionOk="0">
                <a:moveTo>
                  <a:pt x="1980573" y="17183"/>
                </a:moveTo>
                <a:lnTo>
                  <a:pt x="1943049" y="17183"/>
                </a:lnTo>
                <a:lnTo>
                  <a:pt x="1955324" y="19053"/>
                </a:lnTo>
                <a:lnTo>
                  <a:pt x="1963348" y="24415"/>
                </a:lnTo>
                <a:lnTo>
                  <a:pt x="1967721" y="32892"/>
                </a:lnTo>
                <a:lnTo>
                  <a:pt x="1969046" y="44107"/>
                </a:lnTo>
                <a:lnTo>
                  <a:pt x="1967721" y="55332"/>
                </a:lnTo>
                <a:lnTo>
                  <a:pt x="1963348" y="63844"/>
                </a:lnTo>
                <a:lnTo>
                  <a:pt x="1955324" y="69244"/>
                </a:lnTo>
                <a:lnTo>
                  <a:pt x="1943049" y="71132"/>
                </a:lnTo>
                <a:lnTo>
                  <a:pt x="1980093" y="71132"/>
                </a:lnTo>
                <a:lnTo>
                  <a:pt x="1984825" y="64098"/>
                </a:lnTo>
                <a:lnTo>
                  <a:pt x="1988058" y="43764"/>
                </a:lnTo>
                <a:lnTo>
                  <a:pt x="1984825" y="23488"/>
                </a:lnTo>
                <a:lnTo>
                  <a:pt x="1980573" y="17183"/>
                </a:lnTo>
                <a:close/>
              </a:path>
            </a:pathLst>
          </a:custGeom>
          <a:solidFill>
            <a:srgbClr val="6C8CC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34"/>
          <p:cNvSpPr/>
          <p:nvPr/>
        </p:nvSpPr>
        <p:spPr>
          <a:xfrm>
            <a:off x="5703733" y="5677406"/>
            <a:ext cx="1117072" cy="49277"/>
          </a:xfrm>
          <a:custGeom>
            <a:avLst/>
            <a:gdLst/>
            <a:ahLst/>
            <a:cxnLst/>
            <a:rect l="l" t="t" r="r" b="b"/>
            <a:pathLst>
              <a:path w="1741804" h="76834" extrusionOk="0">
                <a:moveTo>
                  <a:pt x="10604" y="1206"/>
                </a:moveTo>
                <a:lnTo>
                  <a:pt x="0" y="1206"/>
                </a:lnTo>
                <a:lnTo>
                  <a:pt x="29514" y="75844"/>
                </a:lnTo>
                <a:lnTo>
                  <a:pt x="39827" y="75844"/>
                </a:lnTo>
                <a:lnTo>
                  <a:pt x="44869" y="63131"/>
                </a:lnTo>
                <a:lnTo>
                  <a:pt x="34810" y="63131"/>
                </a:lnTo>
                <a:lnTo>
                  <a:pt x="10604" y="1206"/>
                </a:lnTo>
                <a:close/>
              </a:path>
              <a:path w="1741804" h="76834" extrusionOk="0">
                <a:moveTo>
                  <a:pt x="69430" y="1206"/>
                </a:moveTo>
                <a:lnTo>
                  <a:pt x="58826" y="1206"/>
                </a:lnTo>
                <a:lnTo>
                  <a:pt x="34810" y="63131"/>
                </a:lnTo>
                <a:lnTo>
                  <a:pt x="44869" y="63131"/>
                </a:lnTo>
                <a:lnTo>
                  <a:pt x="69430" y="1206"/>
                </a:lnTo>
                <a:close/>
              </a:path>
              <a:path w="1741804" h="76834" extrusionOk="0">
                <a:moveTo>
                  <a:pt x="141503" y="698"/>
                </a:moveTo>
                <a:lnTo>
                  <a:pt x="131203" y="698"/>
                </a:lnTo>
                <a:lnTo>
                  <a:pt x="101485" y="75349"/>
                </a:lnTo>
                <a:lnTo>
                  <a:pt x="111594" y="75349"/>
                </a:lnTo>
                <a:lnTo>
                  <a:pt x="117690" y="59728"/>
                </a:lnTo>
                <a:lnTo>
                  <a:pt x="165002" y="59728"/>
                </a:lnTo>
                <a:lnTo>
                  <a:pt x="161301" y="50431"/>
                </a:lnTo>
                <a:lnTo>
                  <a:pt x="121094" y="50431"/>
                </a:lnTo>
                <a:lnTo>
                  <a:pt x="136105" y="12814"/>
                </a:lnTo>
                <a:lnTo>
                  <a:pt x="146326" y="12814"/>
                </a:lnTo>
                <a:lnTo>
                  <a:pt x="141503" y="698"/>
                </a:lnTo>
                <a:close/>
              </a:path>
              <a:path w="1741804" h="76834" extrusionOk="0">
                <a:moveTo>
                  <a:pt x="165002" y="59728"/>
                </a:moveTo>
                <a:lnTo>
                  <a:pt x="154711" y="59728"/>
                </a:lnTo>
                <a:lnTo>
                  <a:pt x="160820" y="75349"/>
                </a:lnTo>
                <a:lnTo>
                  <a:pt x="171221" y="75349"/>
                </a:lnTo>
                <a:lnTo>
                  <a:pt x="165002" y="59728"/>
                </a:lnTo>
                <a:close/>
              </a:path>
              <a:path w="1741804" h="76834" extrusionOk="0">
                <a:moveTo>
                  <a:pt x="146326" y="12814"/>
                </a:moveTo>
                <a:lnTo>
                  <a:pt x="136105" y="12814"/>
                </a:lnTo>
                <a:lnTo>
                  <a:pt x="151117" y="50431"/>
                </a:lnTo>
                <a:lnTo>
                  <a:pt x="161301" y="50431"/>
                </a:lnTo>
                <a:lnTo>
                  <a:pt x="146326" y="12814"/>
                </a:lnTo>
                <a:close/>
              </a:path>
              <a:path w="1741804" h="76834" extrusionOk="0">
                <a:moveTo>
                  <a:pt x="229692" y="1206"/>
                </a:moveTo>
                <a:lnTo>
                  <a:pt x="216484" y="1206"/>
                </a:lnTo>
                <a:lnTo>
                  <a:pt x="216484" y="75349"/>
                </a:lnTo>
                <a:lnTo>
                  <a:pt x="226186" y="75349"/>
                </a:lnTo>
                <a:lnTo>
                  <a:pt x="226186" y="18211"/>
                </a:lnTo>
                <a:lnTo>
                  <a:pt x="236787" y="18211"/>
                </a:lnTo>
                <a:lnTo>
                  <a:pt x="229692" y="1206"/>
                </a:lnTo>
                <a:close/>
              </a:path>
              <a:path w="1741804" h="76834" extrusionOk="0">
                <a:moveTo>
                  <a:pt x="236787" y="18211"/>
                </a:moveTo>
                <a:lnTo>
                  <a:pt x="226186" y="18211"/>
                </a:lnTo>
                <a:lnTo>
                  <a:pt x="250291" y="75349"/>
                </a:lnTo>
                <a:lnTo>
                  <a:pt x="258698" y="75349"/>
                </a:lnTo>
                <a:lnTo>
                  <a:pt x="264712" y="61137"/>
                </a:lnTo>
                <a:lnTo>
                  <a:pt x="254698" y="61137"/>
                </a:lnTo>
                <a:lnTo>
                  <a:pt x="236787" y="18211"/>
                </a:lnTo>
                <a:close/>
              </a:path>
              <a:path w="1741804" h="76834" extrusionOk="0">
                <a:moveTo>
                  <a:pt x="292823" y="18110"/>
                </a:moveTo>
                <a:lnTo>
                  <a:pt x="282917" y="18110"/>
                </a:lnTo>
                <a:lnTo>
                  <a:pt x="282917" y="75349"/>
                </a:lnTo>
                <a:lnTo>
                  <a:pt x="292823" y="75349"/>
                </a:lnTo>
                <a:lnTo>
                  <a:pt x="292823" y="18110"/>
                </a:lnTo>
                <a:close/>
              </a:path>
              <a:path w="1741804" h="76834" extrusionOk="0">
                <a:moveTo>
                  <a:pt x="292823" y="1206"/>
                </a:moveTo>
                <a:lnTo>
                  <a:pt x="279806" y="1206"/>
                </a:lnTo>
                <a:lnTo>
                  <a:pt x="254698" y="61137"/>
                </a:lnTo>
                <a:lnTo>
                  <a:pt x="264712" y="61137"/>
                </a:lnTo>
                <a:lnTo>
                  <a:pt x="282917" y="18110"/>
                </a:lnTo>
                <a:lnTo>
                  <a:pt x="292823" y="18110"/>
                </a:lnTo>
                <a:lnTo>
                  <a:pt x="292823" y="1206"/>
                </a:lnTo>
                <a:close/>
              </a:path>
              <a:path w="1741804" h="76834" extrusionOk="0">
                <a:moveTo>
                  <a:pt x="377799" y="0"/>
                </a:moveTo>
                <a:lnTo>
                  <a:pt x="361887" y="2201"/>
                </a:lnTo>
                <a:lnTo>
                  <a:pt x="349997" y="9055"/>
                </a:lnTo>
                <a:lnTo>
                  <a:pt x="342554" y="20938"/>
                </a:lnTo>
                <a:lnTo>
                  <a:pt x="339978" y="38226"/>
                </a:lnTo>
                <a:lnTo>
                  <a:pt x="342554" y="55567"/>
                </a:lnTo>
                <a:lnTo>
                  <a:pt x="349997" y="67476"/>
                </a:lnTo>
                <a:lnTo>
                  <a:pt x="361887" y="74340"/>
                </a:lnTo>
                <a:lnTo>
                  <a:pt x="377799" y="76542"/>
                </a:lnTo>
                <a:lnTo>
                  <a:pt x="393712" y="74340"/>
                </a:lnTo>
                <a:lnTo>
                  <a:pt x="405601" y="67476"/>
                </a:lnTo>
                <a:lnTo>
                  <a:pt x="405816" y="67132"/>
                </a:lnTo>
                <a:lnTo>
                  <a:pt x="377799" y="67132"/>
                </a:lnTo>
                <a:lnTo>
                  <a:pt x="365334" y="65235"/>
                </a:lnTo>
                <a:lnTo>
                  <a:pt x="356744" y="59682"/>
                </a:lnTo>
                <a:lnTo>
                  <a:pt x="351776" y="50678"/>
                </a:lnTo>
                <a:lnTo>
                  <a:pt x="350177" y="38430"/>
                </a:lnTo>
                <a:lnTo>
                  <a:pt x="351776" y="26174"/>
                </a:lnTo>
                <a:lnTo>
                  <a:pt x="356744" y="17167"/>
                </a:lnTo>
                <a:lnTo>
                  <a:pt x="365334" y="11612"/>
                </a:lnTo>
                <a:lnTo>
                  <a:pt x="377799" y="9715"/>
                </a:lnTo>
                <a:lnTo>
                  <a:pt x="406015" y="9715"/>
                </a:lnTo>
                <a:lnTo>
                  <a:pt x="405601" y="9055"/>
                </a:lnTo>
                <a:lnTo>
                  <a:pt x="393712" y="2201"/>
                </a:lnTo>
                <a:lnTo>
                  <a:pt x="377799" y="0"/>
                </a:lnTo>
                <a:close/>
              </a:path>
              <a:path w="1741804" h="76834" extrusionOk="0">
                <a:moveTo>
                  <a:pt x="406015" y="9715"/>
                </a:moveTo>
                <a:lnTo>
                  <a:pt x="377799" y="9715"/>
                </a:lnTo>
                <a:lnTo>
                  <a:pt x="390273" y="11612"/>
                </a:lnTo>
                <a:lnTo>
                  <a:pt x="398894" y="17167"/>
                </a:lnTo>
                <a:lnTo>
                  <a:pt x="403895" y="26174"/>
                </a:lnTo>
                <a:lnTo>
                  <a:pt x="405510" y="38430"/>
                </a:lnTo>
                <a:lnTo>
                  <a:pt x="403895" y="50678"/>
                </a:lnTo>
                <a:lnTo>
                  <a:pt x="398894" y="59682"/>
                </a:lnTo>
                <a:lnTo>
                  <a:pt x="390273" y="65235"/>
                </a:lnTo>
                <a:lnTo>
                  <a:pt x="377799" y="67132"/>
                </a:lnTo>
                <a:lnTo>
                  <a:pt x="405816" y="67132"/>
                </a:lnTo>
                <a:lnTo>
                  <a:pt x="413045" y="55567"/>
                </a:lnTo>
                <a:lnTo>
                  <a:pt x="415620" y="38226"/>
                </a:lnTo>
                <a:lnTo>
                  <a:pt x="413045" y="20938"/>
                </a:lnTo>
                <a:lnTo>
                  <a:pt x="406015" y="9715"/>
                </a:lnTo>
                <a:close/>
              </a:path>
              <a:path w="1741804" h="76834" extrusionOk="0">
                <a:moveTo>
                  <a:pt x="461670" y="59728"/>
                </a:moveTo>
                <a:lnTo>
                  <a:pt x="488480" y="76339"/>
                </a:lnTo>
                <a:lnTo>
                  <a:pt x="502281" y="74935"/>
                </a:lnTo>
                <a:lnTo>
                  <a:pt x="511768" y="70735"/>
                </a:lnTo>
                <a:lnTo>
                  <a:pt x="514356" y="67436"/>
                </a:lnTo>
                <a:lnTo>
                  <a:pt x="488187" y="67436"/>
                </a:lnTo>
                <a:lnTo>
                  <a:pt x="481456" y="67021"/>
                </a:lnTo>
                <a:lnTo>
                  <a:pt x="474781" y="65687"/>
                </a:lnTo>
                <a:lnTo>
                  <a:pt x="468180" y="63300"/>
                </a:lnTo>
                <a:lnTo>
                  <a:pt x="461670" y="59728"/>
                </a:lnTo>
                <a:close/>
              </a:path>
              <a:path w="1741804" h="76834" extrusionOk="0">
                <a:moveTo>
                  <a:pt x="488289" y="0"/>
                </a:moveTo>
                <a:lnTo>
                  <a:pt x="476132" y="1123"/>
                </a:lnTo>
                <a:lnTo>
                  <a:pt x="467439" y="4714"/>
                </a:lnTo>
                <a:lnTo>
                  <a:pt x="462218" y="11101"/>
                </a:lnTo>
                <a:lnTo>
                  <a:pt x="460476" y="20612"/>
                </a:lnTo>
                <a:lnTo>
                  <a:pt x="462399" y="30016"/>
                </a:lnTo>
                <a:lnTo>
                  <a:pt x="467904" y="35896"/>
                </a:lnTo>
                <a:lnTo>
                  <a:pt x="476598" y="39414"/>
                </a:lnTo>
                <a:lnTo>
                  <a:pt x="488086" y="41732"/>
                </a:lnTo>
                <a:lnTo>
                  <a:pt x="500887" y="43827"/>
                </a:lnTo>
                <a:lnTo>
                  <a:pt x="508990" y="45326"/>
                </a:lnTo>
                <a:lnTo>
                  <a:pt x="508990" y="63538"/>
                </a:lnTo>
                <a:lnTo>
                  <a:pt x="503288" y="67436"/>
                </a:lnTo>
                <a:lnTo>
                  <a:pt x="514356" y="67436"/>
                </a:lnTo>
                <a:lnTo>
                  <a:pt x="517240" y="63759"/>
                </a:lnTo>
                <a:lnTo>
                  <a:pt x="518998" y="54025"/>
                </a:lnTo>
                <a:lnTo>
                  <a:pt x="516895" y="44281"/>
                </a:lnTo>
                <a:lnTo>
                  <a:pt x="511022" y="38334"/>
                </a:lnTo>
                <a:lnTo>
                  <a:pt x="502035" y="34884"/>
                </a:lnTo>
                <a:lnTo>
                  <a:pt x="490588" y="32626"/>
                </a:lnTo>
                <a:lnTo>
                  <a:pt x="477786" y="30416"/>
                </a:lnTo>
                <a:lnTo>
                  <a:pt x="470471" y="28816"/>
                </a:lnTo>
                <a:lnTo>
                  <a:pt x="470471" y="12611"/>
                </a:lnTo>
                <a:lnTo>
                  <a:pt x="475475" y="9309"/>
                </a:lnTo>
                <a:lnTo>
                  <a:pt x="513646" y="9309"/>
                </a:lnTo>
                <a:lnTo>
                  <a:pt x="515302" y="6807"/>
                </a:lnTo>
                <a:lnTo>
                  <a:pt x="510349" y="4098"/>
                </a:lnTo>
                <a:lnTo>
                  <a:pt x="504272" y="1941"/>
                </a:lnTo>
                <a:lnTo>
                  <a:pt x="496957" y="515"/>
                </a:lnTo>
                <a:lnTo>
                  <a:pt x="488289" y="0"/>
                </a:lnTo>
                <a:close/>
              </a:path>
              <a:path w="1741804" h="76834" extrusionOk="0">
                <a:moveTo>
                  <a:pt x="513646" y="9309"/>
                </a:moveTo>
                <a:lnTo>
                  <a:pt x="496595" y="9309"/>
                </a:lnTo>
                <a:lnTo>
                  <a:pt x="504697" y="11709"/>
                </a:lnTo>
                <a:lnTo>
                  <a:pt x="509803" y="15112"/>
                </a:lnTo>
                <a:lnTo>
                  <a:pt x="513646" y="9309"/>
                </a:lnTo>
                <a:close/>
              </a:path>
              <a:path w="1741804" h="76834" extrusionOk="0">
                <a:moveTo>
                  <a:pt x="632764" y="1206"/>
                </a:moveTo>
                <a:lnTo>
                  <a:pt x="622147" y="1206"/>
                </a:lnTo>
                <a:lnTo>
                  <a:pt x="651662" y="75844"/>
                </a:lnTo>
                <a:lnTo>
                  <a:pt x="661974" y="75844"/>
                </a:lnTo>
                <a:lnTo>
                  <a:pt x="667019" y="63131"/>
                </a:lnTo>
                <a:lnTo>
                  <a:pt x="656970" y="63131"/>
                </a:lnTo>
                <a:lnTo>
                  <a:pt x="632764" y="1206"/>
                </a:lnTo>
                <a:close/>
              </a:path>
              <a:path w="1741804" h="76834" extrusionOk="0">
                <a:moveTo>
                  <a:pt x="691591" y="1206"/>
                </a:moveTo>
                <a:lnTo>
                  <a:pt x="680986" y="1206"/>
                </a:lnTo>
                <a:lnTo>
                  <a:pt x="656970" y="63131"/>
                </a:lnTo>
                <a:lnTo>
                  <a:pt x="667019" y="63131"/>
                </a:lnTo>
                <a:lnTo>
                  <a:pt x="691591" y="1206"/>
                </a:lnTo>
                <a:close/>
              </a:path>
              <a:path w="1741804" h="76834" extrusionOk="0">
                <a:moveTo>
                  <a:pt x="747648" y="1206"/>
                </a:moveTo>
                <a:lnTo>
                  <a:pt x="737641" y="1206"/>
                </a:lnTo>
                <a:lnTo>
                  <a:pt x="737641" y="75349"/>
                </a:lnTo>
                <a:lnTo>
                  <a:pt x="747648" y="75349"/>
                </a:lnTo>
                <a:lnTo>
                  <a:pt x="747648" y="1206"/>
                </a:lnTo>
                <a:close/>
              </a:path>
              <a:path w="1741804" h="76834" extrusionOk="0">
                <a:moveTo>
                  <a:pt x="832929" y="1206"/>
                </a:moveTo>
                <a:lnTo>
                  <a:pt x="799909" y="1206"/>
                </a:lnTo>
                <a:lnTo>
                  <a:pt x="799909" y="75349"/>
                </a:lnTo>
                <a:lnTo>
                  <a:pt x="809815" y="75349"/>
                </a:lnTo>
                <a:lnTo>
                  <a:pt x="809815" y="46824"/>
                </a:lnTo>
                <a:lnTo>
                  <a:pt x="841434" y="46824"/>
                </a:lnTo>
                <a:lnTo>
                  <a:pt x="841032" y="46126"/>
                </a:lnTo>
                <a:lnTo>
                  <a:pt x="849230" y="43328"/>
                </a:lnTo>
                <a:lnTo>
                  <a:pt x="854786" y="38512"/>
                </a:lnTo>
                <a:lnTo>
                  <a:pt x="855254" y="37528"/>
                </a:lnTo>
                <a:lnTo>
                  <a:pt x="809815" y="37528"/>
                </a:lnTo>
                <a:lnTo>
                  <a:pt x="809815" y="10617"/>
                </a:lnTo>
                <a:lnTo>
                  <a:pt x="855340" y="10617"/>
                </a:lnTo>
                <a:lnTo>
                  <a:pt x="852987" y="6970"/>
                </a:lnTo>
                <a:lnTo>
                  <a:pt x="844928" y="2667"/>
                </a:lnTo>
                <a:lnTo>
                  <a:pt x="832929" y="1206"/>
                </a:lnTo>
                <a:close/>
              </a:path>
              <a:path w="1741804" h="76834" extrusionOk="0">
                <a:moveTo>
                  <a:pt x="841434" y="46824"/>
                </a:moveTo>
                <a:lnTo>
                  <a:pt x="830529" y="46824"/>
                </a:lnTo>
                <a:lnTo>
                  <a:pt x="847039" y="75349"/>
                </a:lnTo>
                <a:lnTo>
                  <a:pt x="857846" y="75349"/>
                </a:lnTo>
                <a:lnTo>
                  <a:pt x="841434" y="46824"/>
                </a:lnTo>
                <a:close/>
              </a:path>
              <a:path w="1741804" h="76834" extrusionOk="0">
                <a:moveTo>
                  <a:pt x="855340" y="10617"/>
                </a:moveTo>
                <a:lnTo>
                  <a:pt x="843140" y="10617"/>
                </a:lnTo>
                <a:lnTo>
                  <a:pt x="848740" y="13411"/>
                </a:lnTo>
                <a:lnTo>
                  <a:pt x="848740" y="34620"/>
                </a:lnTo>
                <a:lnTo>
                  <a:pt x="842937" y="37528"/>
                </a:lnTo>
                <a:lnTo>
                  <a:pt x="855254" y="37528"/>
                </a:lnTo>
                <a:lnTo>
                  <a:pt x="857941" y="31878"/>
                </a:lnTo>
                <a:lnTo>
                  <a:pt x="858939" y="23621"/>
                </a:lnTo>
                <a:lnTo>
                  <a:pt x="857520" y="13995"/>
                </a:lnTo>
                <a:lnTo>
                  <a:pt x="855340" y="10617"/>
                </a:lnTo>
                <a:close/>
              </a:path>
              <a:path w="1741804" h="76834" extrusionOk="0">
                <a:moveTo>
                  <a:pt x="939622" y="698"/>
                </a:moveTo>
                <a:lnTo>
                  <a:pt x="929309" y="698"/>
                </a:lnTo>
                <a:lnTo>
                  <a:pt x="899591" y="75349"/>
                </a:lnTo>
                <a:lnTo>
                  <a:pt x="909700" y="75349"/>
                </a:lnTo>
                <a:lnTo>
                  <a:pt x="915809" y="59728"/>
                </a:lnTo>
                <a:lnTo>
                  <a:pt x="963121" y="59728"/>
                </a:lnTo>
                <a:lnTo>
                  <a:pt x="959420" y="50431"/>
                </a:lnTo>
                <a:lnTo>
                  <a:pt x="919213" y="50431"/>
                </a:lnTo>
                <a:lnTo>
                  <a:pt x="934211" y="12814"/>
                </a:lnTo>
                <a:lnTo>
                  <a:pt x="944445" y="12814"/>
                </a:lnTo>
                <a:lnTo>
                  <a:pt x="939622" y="698"/>
                </a:lnTo>
                <a:close/>
              </a:path>
              <a:path w="1741804" h="76834" extrusionOk="0">
                <a:moveTo>
                  <a:pt x="963121" y="59728"/>
                </a:moveTo>
                <a:lnTo>
                  <a:pt x="952830" y="59728"/>
                </a:lnTo>
                <a:lnTo>
                  <a:pt x="958926" y="75349"/>
                </a:lnTo>
                <a:lnTo>
                  <a:pt x="969340" y="75349"/>
                </a:lnTo>
                <a:lnTo>
                  <a:pt x="963121" y="59728"/>
                </a:lnTo>
                <a:close/>
              </a:path>
              <a:path w="1741804" h="76834" extrusionOk="0">
                <a:moveTo>
                  <a:pt x="944445" y="12814"/>
                </a:moveTo>
                <a:lnTo>
                  <a:pt x="934211" y="12814"/>
                </a:lnTo>
                <a:lnTo>
                  <a:pt x="949223" y="50431"/>
                </a:lnTo>
                <a:lnTo>
                  <a:pt x="959420" y="50431"/>
                </a:lnTo>
                <a:lnTo>
                  <a:pt x="944445" y="12814"/>
                </a:lnTo>
                <a:close/>
              </a:path>
              <a:path w="1741804" h="76834" extrusionOk="0">
                <a:moveTo>
                  <a:pt x="1047610" y="1206"/>
                </a:moveTo>
                <a:lnTo>
                  <a:pt x="1014590" y="1206"/>
                </a:lnTo>
                <a:lnTo>
                  <a:pt x="1014590" y="75349"/>
                </a:lnTo>
                <a:lnTo>
                  <a:pt x="1024496" y="75349"/>
                </a:lnTo>
                <a:lnTo>
                  <a:pt x="1024496" y="46824"/>
                </a:lnTo>
                <a:lnTo>
                  <a:pt x="1056114" y="46824"/>
                </a:lnTo>
                <a:lnTo>
                  <a:pt x="1055712" y="46126"/>
                </a:lnTo>
                <a:lnTo>
                  <a:pt x="1063911" y="43328"/>
                </a:lnTo>
                <a:lnTo>
                  <a:pt x="1069466" y="38512"/>
                </a:lnTo>
                <a:lnTo>
                  <a:pt x="1069935" y="37528"/>
                </a:lnTo>
                <a:lnTo>
                  <a:pt x="1024496" y="37528"/>
                </a:lnTo>
                <a:lnTo>
                  <a:pt x="1024496" y="10617"/>
                </a:lnTo>
                <a:lnTo>
                  <a:pt x="1070021" y="10617"/>
                </a:lnTo>
                <a:lnTo>
                  <a:pt x="1067668" y="6970"/>
                </a:lnTo>
                <a:lnTo>
                  <a:pt x="1059609" y="2667"/>
                </a:lnTo>
                <a:lnTo>
                  <a:pt x="1047610" y="1206"/>
                </a:lnTo>
                <a:close/>
              </a:path>
              <a:path w="1741804" h="76834" extrusionOk="0">
                <a:moveTo>
                  <a:pt x="1056114" y="46824"/>
                </a:moveTo>
                <a:lnTo>
                  <a:pt x="1045209" y="46824"/>
                </a:lnTo>
                <a:lnTo>
                  <a:pt x="1061719" y="75349"/>
                </a:lnTo>
                <a:lnTo>
                  <a:pt x="1072514" y="75349"/>
                </a:lnTo>
                <a:lnTo>
                  <a:pt x="1056114" y="46824"/>
                </a:lnTo>
                <a:close/>
              </a:path>
              <a:path w="1741804" h="76834" extrusionOk="0">
                <a:moveTo>
                  <a:pt x="1070021" y="10617"/>
                </a:moveTo>
                <a:lnTo>
                  <a:pt x="1057808" y="10617"/>
                </a:lnTo>
                <a:lnTo>
                  <a:pt x="1063421" y="13411"/>
                </a:lnTo>
                <a:lnTo>
                  <a:pt x="1063421" y="34620"/>
                </a:lnTo>
                <a:lnTo>
                  <a:pt x="1057617" y="37528"/>
                </a:lnTo>
                <a:lnTo>
                  <a:pt x="1069935" y="37528"/>
                </a:lnTo>
                <a:lnTo>
                  <a:pt x="1072622" y="31878"/>
                </a:lnTo>
                <a:lnTo>
                  <a:pt x="1073619" y="23621"/>
                </a:lnTo>
                <a:lnTo>
                  <a:pt x="1072200" y="13995"/>
                </a:lnTo>
                <a:lnTo>
                  <a:pt x="1070021" y="10617"/>
                </a:lnTo>
                <a:close/>
              </a:path>
              <a:path w="1741804" h="76834" extrusionOk="0">
                <a:moveTo>
                  <a:pt x="1216888" y="0"/>
                </a:moveTo>
                <a:lnTo>
                  <a:pt x="1200976" y="2201"/>
                </a:lnTo>
                <a:lnTo>
                  <a:pt x="1189086" y="9055"/>
                </a:lnTo>
                <a:lnTo>
                  <a:pt x="1181643" y="20938"/>
                </a:lnTo>
                <a:lnTo>
                  <a:pt x="1179067" y="38226"/>
                </a:lnTo>
                <a:lnTo>
                  <a:pt x="1181643" y="55567"/>
                </a:lnTo>
                <a:lnTo>
                  <a:pt x="1189086" y="67476"/>
                </a:lnTo>
                <a:lnTo>
                  <a:pt x="1200976" y="74340"/>
                </a:lnTo>
                <a:lnTo>
                  <a:pt x="1216888" y="76542"/>
                </a:lnTo>
                <a:lnTo>
                  <a:pt x="1232801" y="74340"/>
                </a:lnTo>
                <a:lnTo>
                  <a:pt x="1244690" y="67476"/>
                </a:lnTo>
                <a:lnTo>
                  <a:pt x="1244905" y="67132"/>
                </a:lnTo>
                <a:lnTo>
                  <a:pt x="1216888" y="67132"/>
                </a:lnTo>
                <a:lnTo>
                  <a:pt x="1204430" y="65235"/>
                </a:lnTo>
                <a:lnTo>
                  <a:pt x="1195844" y="59682"/>
                </a:lnTo>
                <a:lnTo>
                  <a:pt x="1190878" y="50678"/>
                </a:lnTo>
                <a:lnTo>
                  <a:pt x="1189278" y="38430"/>
                </a:lnTo>
                <a:lnTo>
                  <a:pt x="1190878" y="26174"/>
                </a:lnTo>
                <a:lnTo>
                  <a:pt x="1195844" y="17167"/>
                </a:lnTo>
                <a:lnTo>
                  <a:pt x="1204430" y="11612"/>
                </a:lnTo>
                <a:lnTo>
                  <a:pt x="1216888" y="9715"/>
                </a:lnTo>
                <a:lnTo>
                  <a:pt x="1245104" y="9715"/>
                </a:lnTo>
                <a:lnTo>
                  <a:pt x="1244690" y="9055"/>
                </a:lnTo>
                <a:lnTo>
                  <a:pt x="1232801" y="2201"/>
                </a:lnTo>
                <a:lnTo>
                  <a:pt x="1216888" y="0"/>
                </a:lnTo>
                <a:close/>
              </a:path>
              <a:path w="1741804" h="76834" extrusionOk="0">
                <a:moveTo>
                  <a:pt x="1245104" y="9715"/>
                </a:moveTo>
                <a:lnTo>
                  <a:pt x="1216888" y="9715"/>
                </a:lnTo>
                <a:lnTo>
                  <a:pt x="1229369" y="11612"/>
                </a:lnTo>
                <a:lnTo>
                  <a:pt x="1237994" y="17167"/>
                </a:lnTo>
                <a:lnTo>
                  <a:pt x="1242997" y="26174"/>
                </a:lnTo>
                <a:lnTo>
                  <a:pt x="1244612" y="38430"/>
                </a:lnTo>
                <a:lnTo>
                  <a:pt x="1242997" y="50678"/>
                </a:lnTo>
                <a:lnTo>
                  <a:pt x="1237994" y="59682"/>
                </a:lnTo>
                <a:lnTo>
                  <a:pt x="1229369" y="65235"/>
                </a:lnTo>
                <a:lnTo>
                  <a:pt x="1216888" y="67132"/>
                </a:lnTo>
                <a:lnTo>
                  <a:pt x="1244905" y="67132"/>
                </a:lnTo>
                <a:lnTo>
                  <a:pt x="1252134" y="55567"/>
                </a:lnTo>
                <a:lnTo>
                  <a:pt x="1254709" y="38226"/>
                </a:lnTo>
                <a:lnTo>
                  <a:pt x="1252134" y="20938"/>
                </a:lnTo>
                <a:lnTo>
                  <a:pt x="1245104" y="9715"/>
                </a:lnTo>
                <a:close/>
              </a:path>
              <a:path w="1741804" h="76834" extrusionOk="0">
                <a:moveTo>
                  <a:pt x="1387970" y="1206"/>
                </a:moveTo>
                <a:lnTo>
                  <a:pt x="1377975" y="1206"/>
                </a:lnTo>
                <a:lnTo>
                  <a:pt x="1377975" y="62242"/>
                </a:lnTo>
                <a:lnTo>
                  <a:pt x="1374470" y="66039"/>
                </a:lnTo>
                <a:lnTo>
                  <a:pt x="1357261" y="66039"/>
                </a:lnTo>
                <a:lnTo>
                  <a:pt x="1357261" y="75349"/>
                </a:lnTo>
                <a:lnTo>
                  <a:pt x="1360157" y="75437"/>
                </a:lnTo>
                <a:lnTo>
                  <a:pt x="1365669" y="75437"/>
                </a:lnTo>
                <a:lnTo>
                  <a:pt x="1375186" y="74325"/>
                </a:lnTo>
                <a:lnTo>
                  <a:pt x="1382182" y="70662"/>
                </a:lnTo>
                <a:lnTo>
                  <a:pt x="1386496" y="63961"/>
                </a:lnTo>
                <a:lnTo>
                  <a:pt x="1387970" y="53733"/>
                </a:lnTo>
                <a:lnTo>
                  <a:pt x="1387970" y="1206"/>
                </a:lnTo>
                <a:close/>
              </a:path>
              <a:path w="1741804" h="76834" extrusionOk="0">
                <a:moveTo>
                  <a:pt x="1472450" y="0"/>
                </a:moveTo>
                <a:lnTo>
                  <a:pt x="1456538" y="2201"/>
                </a:lnTo>
                <a:lnTo>
                  <a:pt x="1444648" y="9055"/>
                </a:lnTo>
                <a:lnTo>
                  <a:pt x="1437205" y="20938"/>
                </a:lnTo>
                <a:lnTo>
                  <a:pt x="1434630" y="38226"/>
                </a:lnTo>
                <a:lnTo>
                  <a:pt x="1437205" y="55567"/>
                </a:lnTo>
                <a:lnTo>
                  <a:pt x="1444648" y="67476"/>
                </a:lnTo>
                <a:lnTo>
                  <a:pt x="1456538" y="74340"/>
                </a:lnTo>
                <a:lnTo>
                  <a:pt x="1472450" y="76542"/>
                </a:lnTo>
                <a:lnTo>
                  <a:pt x="1488363" y="74340"/>
                </a:lnTo>
                <a:lnTo>
                  <a:pt x="1500252" y="67476"/>
                </a:lnTo>
                <a:lnTo>
                  <a:pt x="1500467" y="67132"/>
                </a:lnTo>
                <a:lnTo>
                  <a:pt x="1472450" y="67132"/>
                </a:lnTo>
                <a:lnTo>
                  <a:pt x="1459992" y="65235"/>
                </a:lnTo>
                <a:lnTo>
                  <a:pt x="1451406" y="59682"/>
                </a:lnTo>
                <a:lnTo>
                  <a:pt x="1446440" y="50678"/>
                </a:lnTo>
                <a:lnTo>
                  <a:pt x="1444840" y="38430"/>
                </a:lnTo>
                <a:lnTo>
                  <a:pt x="1446440" y="26174"/>
                </a:lnTo>
                <a:lnTo>
                  <a:pt x="1451406" y="17167"/>
                </a:lnTo>
                <a:lnTo>
                  <a:pt x="1459992" y="11612"/>
                </a:lnTo>
                <a:lnTo>
                  <a:pt x="1472450" y="9715"/>
                </a:lnTo>
                <a:lnTo>
                  <a:pt x="1500666" y="9715"/>
                </a:lnTo>
                <a:lnTo>
                  <a:pt x="1500252" y="9055"/>
                </a:lnTo>
                <a:lnTo>
                  <a:pt x="1488363" y="2201"/>
                </a:lnTo>
                <a:lnTo>
                  <a:pt x="1472450" y="0"/>
                </a:lnTo>
                <a:close/>
              </a:path>
              <a:path w="1741804" h="76834" extrusionOk="0">
                <a:moveTo>
                  <a:pt x="1500666" y="9715"/>
                </a:moveTo>
                <a:lnTo>
                  <a:pt x="1472450" y="9715"/>
                </a:lnTo>
                <a:lnTo>
                  <a:pt x="1484931" y="11612"/>
                </a:lnTo>
                <a:lnTo>
                  <a:pt x="1493556" y="17167"/>
                </a:lnTo>
                <a:lnTo>
                  <a:pt x="1498559" y="26174"/>
                </a:lnTo>
                <a:lnTo>
                  <a:pt x="1500174" y="38430"/>
                </a:lnTo>
                <a:lnTo>
                  <a:pt x="1498559" y="50678"/>
                </a:lnTo>
                <a:lnTo>
                  <a:pt x="1493556" y="59682"/>
                </a:lnTo>
                <a:lnTo>
                  <a:pt x="1484931" y="65235"/>
                </a:lnTo>
                <a:lnTo>
                  <a:pt x="1472450" y="67132"/>
                </a:lnTo>
                <a:lnTo>
                  <a:pt x="1500467" y="67132"/>
                </a:lnTo>
                <a:lnTo>
                  <a:pt x="1507696" y="55567"/>
                </a:lnTo>
                <a:lnTo>
                  <a:pt x="1510271" y="38226"/>
                </a:lnTo>
                <a:lnTo>
                  <a:pt x="1507696" y="20938"/>
                </a:lnTo>
                <a:lnTo>
                  <a:pt x="1500666" y="9715"/>
                </a:lnTo>
                <a:close/>
              </a:path>
              <a:path w="1741804" h="76834" extrusionOk="0">
                <a:moveTo>
                  <a:pt x="1590649" y="0"/>
                </a:moveTo>
                <a:lnTo>
                  <a:pt x="1574672" y="2215"/>
                </a:lnTo>
                <a:lnTo>
                  <a:pt x="1562936" y="9093"/>
                </a:lnTo>
                <a:lnTo>
                  <a:pt x="1555704" y="20981"/>
                </a:lnTo>
                <a:lnTo>
                  <a:pt x="1553235" y="38226"/>
                </a:lnTo>
                <a:lnTo>
                  <a:pt x="1555176" y="54790"/>
                </a:lnTo>
                <a:lnTo>
                  <a:pt x="1561488" y="66749"/>
                </a:lnTo>
                <a:lnTo>
                  <a:pt x="1572903" y="74001"/>
                </a:lnTo>
                <a:lnTo>
                  <a:pt x="1590154" y="76441"/>
                </a:lnTo>
                <a:lnTo>
                  <a:pt x="1606819" y="74167"/>
                </a:lnTo>
                <a:lnTo>
                  <a:pt x="1616960" y="67635"/>
                </a:lnTo>
                <a:lnTo>
                  <a:pt x="1617057" y="67436"/>
                </a:lnTo>
                <a:lnTo>
                  <a:pt x="1590547" y="67436"/>
                </a:lnTo>
                <a:lnTo>
                  <a:pt x="1577814" y="65646"/>
                </a:lnTo>
                <a:lnTo>
                  <a:pt x="1569400" y="60236"/>
                </a:lnTo>
                <a:lnTo>
                  <a:pt x="1564757" y="51149"/>
                </a:lnTo>
                <a:lnTo>
                  <a:pt x="1563331" y="38328"/>
                </a:lnTo>
                <a:lnTo>
                  <a:pt x="1564996" y="25708"/>
                </a:lnTo>
                <a:lnTo>
                  <a:pt x="1570047" y="16778"/>
                </a:lnTo>
                <a:lnTo>
                  <a:pt x="1578569" y="11469"/>
                </a:lnTo>
                <a:lnTo>
                  <a:pt x="1590649" y="9715"/>
                </a:lnTo>
                <a:lnTo>
                  <a:pt x="1618363" y="9715"/>
                </a:lnTo>
                <a:lnTo>
                  <a:pt x="1613988" y="5957"/>
                </a:lnTo>
                <a:lnTo>
                  <a:pt x="1608042" y="2892"/>
                </a:lnTo>
                <a:lnTo>
                  <a:pt x="1600353" y="784"/>
                </a:lnTo>
                <a:lnTo>
                  <a:pt x="1590649" y="0"/>
                </a:lnTo>
                <a:close/>
              </a:path>
              <a:path w="1741804" h="76834" extrusionOk="0">
                <a:moveTo>
                  <a:pt x="1623364" y="34226"/>
                </a:moveTo>
                <a:lnTo>
                  <a:pt x="1589443" y="34226"/>
                </a:lnTo>
                <a:lnTo>
                  <a:pt x="1589443" y="43230"/>
                </a:lnTo>
                <a:lnTo>
                  <a:pt x="1613357" y="43230"/>
                </a:lnTo>
                <a:lnTo>
                  <a:pt x="1613357" y="45326"/>
                </a:lnTo>
                <a:lnTo>
                  <a:pt x="1612382" y="54985"/>
                </a:lnTo>
                <a:lnTo>
                  <a:pt x="1608858" y="61896"/>
                </a:lnTo>
                <a:lnTo>
                  <a:pt x="1601880" y="66050"/>
                </a:lnTo>
                <a:lnTo>
                  <a:pt x="1590547" y="67436"/>
                </a:lnTo>
                <a:lnTo>
                  <a:pt x="1617057" y="67436"/>
                </a:lnTo>
                <a:lnTo>
                  <a:pt x="1622001" y="57276"/>
                </a:lnTo>
                <a:lnTo>
                  <a:pt x="1623364" y="43522"/>
                </a:lnTo>
                <a:lnTo>
                  <a:pt x="1623364" y="34226"/>
                </a:lnTo>
                <a:close/>
              </a:path>
              <a:path w="1741804" h="76834" extrusionOk="0">
                <a:moveTo>
                  <a:pt x="1618363" y="9715"/>
                </a:moveTo>
                <a:lnTo>
                  <a:pt x="1601050" y="9715"/>
                </a:lnTo>
                <a:lnTo>
                  <a:pt x="1606753" y="13017"/>
                </a:lnTo>
                <a:lnTo>
                  <a:pt x="1611261" y="17017"/>
                </a:lnTo>
                <a:lnTo>
                  <a:pt x="1618363" y="9715"/>
                </a:lnTo>
                <a:close/>
              </a:path>
              <a:path w="1741804" h="76834" extrusionOk="0">
                <a:moveTo>
                  <a:pt x="1703539" y="0"/>
                </a:moveTo>
                <a:lnTo>
                  <a:pt x="1687627" y="2201"/>
                </a:lnTo>
                <a:lnTo>
                  <a:pt x="1675738" y="9055"/>
                </a:lnTo>
                <a:lnTo>
                  <a:pt x="1668294" y="20938"/>
                </a:lnTo>
                <a:lnTo>
                  <a:pt x="1665719" y="38226"/>
                </a:lnTo>
                <a:lnTo>
                  <a:pt x="1668294" y="55567"/>
                </a:lnTo>
                <a:lnTo>
                  <a:pt x="1675738" y="67476"/>
                </a:lnTo>
                <a:lnTo>
                  <a:pt x="1687627" y="74340"/>
                </a:lnTo>
                <a:lnTo>
                  <a:pt x="1703539" y="76542"/>
                </a:lnTo>
                <a:lnTo>
                  <a:pt x="1719452" y="74340"/>
                </a:lnTo>
                <a:lnTo>
                  <a:pt x="1731341" y="67476"/>
                </a:lnTo>
                <a:lnTo>
                  <a:pt x="1731557" y="67132"/>
                </a:lnTo>
                <a:lnTo>
                  <a:pt x="1703539" y="67132"/>
                </a:lnTo>
                <a:lnTo>
                  <a:pt x="1691081" y="65235"/>
                </a:lnTo>
                <a:lnTo>
                  <a:pt x="1682495" y="59682"/>
                </a:lnTo>
                <a:lnTo>
                  <a:pt x="1677529" y="50678"/>
                </a:lnTo>
                <a:lnTo>
                  <a:pt x="1675930" y="38430"/>
                </a:lnTo>
                <a:lnTo>
                  <a:pt x="1677529" y="26174"/>
                </a:lnTo>
                <a:lnTo>
                  <a:pt x="1682495" y="17167"/>
                </a:lnTo>
                <a:lnTo>
                  <a:pt x="1691081" y="11612"/>
                </a:lnTo>
                <a:lnTo>
                  <a:pt x="1703539" y="9715"/>
                </a:lnTo>
                <a:lnTo>
                  <a:pt x="1731755" y="9715"/>
                </a:lnTo>
                <a:lnTo>
                  <a:pt x="1731341" y="9055"/>
                </a:lnTo>
                <a:lnTo>
                  <a:pt x="1719452" y="2201"/>
                </a:lnTo>
                <a:lnTo>
                  <a:pt x="1703539" y="0"/>
                </a:lnTo>
                <a:close/>
              </a:path>
              <a:path w="1741804" h="76834" extrusionOk="0">
                <a:moveTo>
                  <a:pt x="1731755" y="9715"/>
                </a:moveTo>
                <a:lnTo>
                  <a:pt x="1703539" y="9715"/>
                </a:lnTo>
                <a:lnTo>
                  <a:pt x="1716019" y="11612"/>
                </a:lnTo>
                <a:lnTo>
                  <a:pt x="1724639" y="17167"/>
                </a:lnTo>
                <a:lnTo>
                  <a:pt x="1729637" y="26174"/>
                </a:lnTo>
                <a:lnTo>
                  <a:pt x="1731251" y="38430"/>
                </a:lnTo>
                <a:lnTo>
                  <a:pt x="1729637" y="50678"/>
                </a:lnTo>
                <a:lnTo>
                  <a:pt x="1724639" y="59682"/>
                </a:lnTo>
                <a:lnTo>
                  <a:pt x="1716019" y="65235"/>
                </a:lnTo>
                <a:lnTo>
                  <a:pt x="1703539" y="67132"/>
                </a:lnTo>
                <a:lnTo>
                  <a:pt x="1731557" y="67132"/>
                </a:lnTo>
                <a:lnTo>
                  <a:pt x="1738785" y="55567"/>
                </a:lnTo>
                <a:lnTo>
                  <a:pt x="1741360" y="38226"/>
                </a:lnTo>
                <a:lnTo>
                  <a:pt x="1738785" y="20938"/>
                </a:lnTo>
                <a:lnTo>
                  <a:pt x="1731755" y="9715"/>
                </a:lnTo>
                <a:close/>
              </a:path>
            </a:pathLst>
          </a:custGeom>
          <a:solidFill>
            <a:srgbClr val="2E30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34"/>
          <p:cNvSpPr/>
          <p:nvPr/>
        </p:nvSpPr>
        <p:spPr>
          <a:xfrm>
            <a:off x="5463707" y="5630599"/>
            <a:ext cx="1659115" cy="0"/>
          </a:xfrm>
          <a:custGeom>
            <a:avLst/>
            <a:gdLst/>
            <a:ahLst/>
            <a:cxnLst/>
            <a:rect l="l" t="t" r="r" b="b"/>
            <a:pathLst>
              <a:path w="2586990" h="120000" extrusionOk="0">
                <a:moveTo>
                  <a:pt x="0" y="0"/>
                </a:moveTo>
                <a:lnTo>
                  <a:pt x="2586393" y="0"/>
                </a:lnTo>
              </a:path>
            </a:pathLst>
          </a:custGeom>
          <a:noFill/>
          <a:ln w="9525" cap="flat" cmpd="sng">
            <a:solidFill>
              <a:srgbClr val="0203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34"/>
          <p:cNvSpPr/>
          <p:nvPr/>
        </p:nvSpPr>
        <p:spPr>
          <a:xfrm>
            <a:off x="4741320" y="467529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5" h="318134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58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3" y="50289"/>
                </a:lnTo>
                <a:lnTo>
                  <a:pt x="123424" y="43673"/>
                </a:lnTo>
                <a:lnTo>
                  <a:pt x="140964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5" h="318134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5" h="318134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89"/>
                </a:lnTo>
                <a:lnTo>
                  <a:pt x="306022" y="99058"/>
                </a:lnTo>
                <a:lnTo>
                  <a:pt x="291484" y="71434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34"/>
          <p:cNvSpPr txBox="1"/>
          <p:nvPr/>
        </p:nvSpPr>
        <p:spPr>
          <a:xfrm>
            <a:off x="7598952" y="4558770"/>
            <a:ext cx="2850713" cy="308604"/>
          </a:xfrm>
          <a:prstGeom prst="rect">
            <a:avLst/>
          </a:prstGeom>
          <a:noFill/>
          <a:ln w="25400" cap="flat" cmpd="sng">
            <a:solidFill>
              <a:srgbClr val="9D9F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8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8674" marR="145908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NÃO APLICAR A MARCA  EM ÂNGULO.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4" name="Google Shape;1994;p34"/>
          <p:cNvSpPr/>
          <p:nvPr/>
        </p:nvSpPr>
        <p:spPr>
          <a:xfrm>
            <a:off x="7713375" y="4675299"/>
            <a:ext cx="204030" cy="204030"/>
          </a:xfrm>
          <a:custGeom>
            <a:avLst/>
            <a:gdLst/>
            <a:ahLst/>
            <a:cxnLst/>
            <a:rect l="l" t="t" r="r" b="b"/>
            <a:pathLst>
              <a:path w="318134" h="318134" extrusionOk="0">
                <a:moveTo>
                  <a:pt x="158826" y="0"/>
                </a:moveTo>
                <a:lnTo>
                  <a:pt x="99063" y="11630"/>
                </a:lnTo>
                <a:lnTo>
                  <a:pt x="46520" y="46520"/>
                </a:lnTo>
                <a:lnTo>
                  <a:pt x="11630" y="99058"/>
                </a:lnTo>
                <a:lnTo>
                  <a:pt x="0" y="158826"/>
                </a:lnTo>
                <a:lnTo>
                  <a:pt x="2907" y="189157"/>
                </a:lnTo>
                <a:lnTo>
                  <a:pt x="26167" y="246215"/>
                </a:lnTo>
                <a:lnTo>
                  <a:pt x="71436" y="291484"/>
                </a:lnTo>
                <a:lnTo>
                  <a:pt x="128494" y="314744"/>
                </a:lnTo>
                <a:lnTo>
                  <a:pt x="158826" y="317652"/>
                </a:lnTo>
                <a:lnTo>
                  <a:pt x="189157" y="314744"/>
                </a:lnTo>
                <a:lnTo>
                  <a:pt x="218589" y="306022"/>
                </a:lnTo>
                <a:lnTo>
                  <a:pt x="246215" y="291484"/>
                </a:lnTo>
                <a:lnTo>
                  <a:pt x="261166" y="279273"/>
                </a:lnTo>
                <a:lnTo>
                  <a:pt x="158826" y="279273"/>
                </a:lnTo>
                <a:lnTo>
                  <a:pt x="135821" y="277067"/>
                </a:lnTo>
                <a:lnTo>
                  <a:pt x="92544" y="259427"/>
                </a:lnTo>
                <a:lnTo>
                  <a:pt x="58219" y="225102"/>
                </a:lnTo>
                <a:lnTo>
                  <a:pt x="40584" y="181831"/>
                </a:lnTo>
                <a:lnTo>
                  <a:pt x="38379" y="158826"/>
                </a:lnTo>
                <a:lnTo>
                  <a:pt x="39703" y="140964"/>
                </a:lnTo>
                <a:lnTo>
                  <a:pt x="43673" y="123424"/>
                </a:lnTo>
                <a:lnTo>
                  <a:pt x="50289" y="106523"/>
                </a:lnTo>
                <a:lnTo>
                  <a:pt x="59550" y="90576"/>
                </a:lnTo>
                <a:lnTo>
                  <a:pt x="121604" y="90576"/>
                </a:lnTo>
                <a:lnTo>
                  <a:pt x="90576" y="59550"/>
                </a:lnTo>
                <a:lnTo>
                  <a:pt x="106525" y="50289"/>
                </a:lnTo>
                <a:lnTo>
                  <a:pt x="123429" y="43673"/>
                </a:lnTo>
                <a:lnTo>
                  <a:pt x="140970" y="39703"/>
                </a:lnTo>
                <a:lnTo>
                  <a:pt x="158826" y="38379"/>
                </a:lnTo>
                <a:lnTo>
                  <a:pt x="261166" y="38379"/>
                </a:lnTo>
                <a:lnTo>
                  <a:pt x="246215" y="26167"/>
                </a:lnTo>
                <a:lnTo>
                  <a:pt x="218589" y="11630"/>
                </a:lnTo>
                <a:lnTo>
                  <a:pt x="189157" y="2907"/>
                </a:lnTo>
                <a:lnTo>
                  <a:pt x="158826" y="0"/>
                </a:lnTo>
                <a:close/>
              </a:path>
              <a:path w="318134" h="318134" extrusionOk="0">
                <a:moveTo>
                  <a:pt x="121604" y="90576"/>
                </a:moveTo>
                <a:lnTo>
                  <a:pt x="59550" y="90576"/>
                </a:lnTo>
                <a:lnTo>
                  <a:pt x="227063" y="258102"/>
                </a:lnTo>
                <a:lnTo>
                  <a:pt x="211122" y="267362"/>
                </a:lnTo>
                <a:lnTo>
                  <a:pt x="194221" y="273978"/>
                </a:lnTo>
                <a:lnTo>
                  <a:pt x="176682" y="277949"/>
                </a:lnTo>
                <a:lnTo>
                  <a:pt x="158826" y="279273"/>
                </a:lnTo>
                <a:lnTo>
                  <a:pt x="261166" y="279273"/>
                </a:lnTo>
                <a:lnTo>
                  <a:pt x="271132" y="271132"/>
                </a:lnTo>
                <a:lnTo>
                  <a:pt x="291484" y="246215"/>
                </a:lnTo>
                <a:lnTo>
                  <a:pt x="301563" y="227063"/>
                </a:lnTo>
                <a:lnTo>
                  <a:pt x="258102" y="227063"/>
                </a:lnTo>
                <a:lnTo>
                  <a:pt x="121604" y="90576"/>
                </a:lnTo>
                <a:close/>
              </a:path>
              <a:path w="318134" h="318134" extrusionOk="0">
                <a:moveTo>
                  <a:pt x="261166" y="38379"/>
                </a:moveTo>
                <a:lnTo>
                  <a:pt x="158826" y="38379"/>
                </a:lnTo>
                <a:lnTo>
                  <a:pt x="181831" y="40584"/>
                </a:lnTo>
                <a:lnTo>
                  <a:pt x="204152" y="47197"/>
                </a:lnTo>
                <a:lnTo>
                  <a:pt x="243992" y="73647"/>
                </a:lnTo>
                <a:lnTo>
                  <a:pt x="270452" y="113498"/>
                </a:lnTo>
                <a:lnTo>
                  <a:pt x="279273" y="158826"/>
                </a:lnTo>
                <a:lnTo>
                  <a:pt x="277949" y="176682"/>
                </a:lnTo>
                <a:lnTo>
                  <a:pt x="273978" y="194221"/>
                </a:lnTo>
                <a:lnTo>
                  <a:pt x="267362" y="211122"/>
                </a:lnTo>
                <a:lnTo>
                  <a:pt x="258102" y="227063"/>
                </a:lnTo>
                <a:lnTo>
                  <a:pt x="301563" y="227063"/>
                </a:lnTo>
                <a:lnTo>
                  <a:pt x="306022" y="218589"/>
                </a:lnTo>
                <a:lnTo>
                  <a:pt x="314744" y="189157"/>
                </a:lnTo>
                <a:lnTo>
                  <a:pt x="317652" y="158826"/>
                </a:lnTo>
                <a:lnTo>
                  <a:pt x="314744" y="128489"/>
                </a:lnTo>
                <a:lnTo>
                  <a:pt x="306022" y="99058"/>
                </a:lnTo>
                <a:lnTo>
                  <a:pt x="291484" y="71434"/>
                </a:lnTo>
                <a:lnTo>
                  <a:pt x="271132" y="46520"/>
                </a:lnTo>
                <a:lnTo>
                  <a:pt x="261166" y="38379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p34"/>
          <p:cNvGrpSpPr/>
          <p:nvPr/>
        </p:nvGrpSpPr>
        <p:grpSpPr>
          <a:xfrm>
            <a:off x="2070207" y="3502532"/>
            <a:ext cx="1902477" cy="671653"/>
            <a:chOff x="1285595" y="5461355"/>
            <a:chExt cx="2966455" cy="1047280"/>
          </a:xfrm>
        </p:grpSpPr>
        <p:pic>
          <p:nvPicPr>
            <p:cNvPr id="1996" name="Google Shape;1996;p34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2375621" y="5771090"/>
              <a:ext cx="1876429" cy="55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7" name="Google Shape;1997;p34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1285595" y="5461355"/>
              <a:ext cx="1090028" cy="1047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8" name="Google Shape;1998;p34"/>
          <p:cNvGrpSpPr/>
          <p:nvPr/>
        </p:nvGrpSpPr>
        <p:grpSpPr>
          <a:xfrm>
            <a:off x="5111416" y="3713319"/>
            <a:ext cx="1858294" cy="485767"/>
            <a:chOff x="6027628" y="5790027"/>
            <a:chExt cx="2897562" cy="757436"/>
          </a:xfrm>
        </p:grpSpPr>
        <p:pic>
          <p:nvPicPr>
            <p:cNvPr id="1999" name="Google Shape;1999;p34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688670" y="5983031"/>
              <a:ext cx="2236520" cy="360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0" name="Google Shape;2000;p34"/>
            <p:cNvSpPr/>
            <p:nvPr/>
          </p:nvSpPr>
          <p:spPr>
            <a:xfrm>
              <a:off x="7025564" y="6388226"/>
              <a:ext cx="152400" cy="65405"/>
            </a:xfrm>
            <a:custGeom>
              <a:avLst/>
              <a:gdLst/>
              <a:ahLst/>
              <a:cxnLst/>
              <a:rect l="l" t="t" r="r" b="b"/>
              <a:pathLst>
                <a:path w="152400" h="65404" extrusionOk="0">
                  <a:moveTo>
                    <a:pt x="59969" y="431"/>
                  </a:moveTo>
                  <a:lnTo>
                    <a:pt x="50812" y="431"/>
                  </a:lnTo>
                  <a:lnTo>
                    <a:pt x="30073" y="53924"/>
                  </a:lnTo>
                  <a:lnTo>
                    <a:pt x="9156" y="431"/>
                  </a:lnTo>
                  <a:lnTo>
                    <a:pt x="0" y="431"/>
                  </a:lnTo>
                  <a:lnTo>
                    <a:pt x="25501" y="64897"/>
                  </a:lnTo>
                  <a:lnTo>
                    <a:pt x="34391" y="64897"/>
                  </a:lnTo>
                  <a:lnTo>
                    <a:pt x="59969" y="431"/>
                  </a:lnTo>
                  <a:close/>
                </a:path>
                <a:path w="152400" h="65404" extrusionOk="0">
                  <a:moveTo>
                    <a:pt x="151841" y="64465"/>
                  </a:moveTo>
                  <a:lnTo>
                    <a:pt x="146469" y="50990"/>
                  </a:lnTo>
                  <a:lnTo>
                    <a:pt x="143268" y="42951"/>
                  </a:lnTo>
                  <a:lnTo>
                    <a:pt x="134467" y="20853"/>
                  </a:lnTo>
                  <a:lnTo>
                    <a:pt x="134467" y="42951"/>
                  </a:lnTo>
                  <a:lnTo>
                    <a:pt x="108546" y="42951"/>
                  </a:lnTo>
                  <a:lnTo>
                    <a:pt x="121500" y="10452"/>
                  </a:lnTo>
                  <a:lnTo>
                    <a:pt x="134467" y="42951"/>
                  </a:lnTo>
                  <a:lnTo>
                    <a:pt x="134467" y="20853"/>
                  </a:lnTo>
                  <a:lnTo>
                    <a:pt x="130327" y="10452"/>
                  </a:lnTo>
                  <a:lnTo>
                    <a:pt x="126174" y="0"/>
                  </a:lnTo>
                  <a:lnTo>
                    <a:pt x="117271" y="0"/>
                  </a:lnTo>
                  <a:lnTo>
                    <a:pt x="91605" y="64465"/>
                  </a:lnTo>
                  <a:lnTo>
                    <a:pt x="100330" y="64465"/>
                  </a:lnTo>
                  <a:lnTo>
                    <a:pt x="105600" y="50990"/>
                  </a:lnTo>
                  <a:lnTo>
                    <a:pt x="137579" y="50990"/>
                  </a:lnTo>
                  <a:lnTo>
                    <a:pt x="142849" y="64465"/>
                  </a:lnTo>
                  <a:lnTo>
                    <a:pt x="151841" y="644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1" name="Google Shape;2001;p34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7220435" y="6388652"/>
              <a:ext cx="65938" cy="64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2" name="Google Shape;2002;p3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7331044" y="6387618"/>
              <a:ext cx="65328" cy="66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3" name="Google Shape;2003;p34"/>
            <p:cNvSpPr/>
            <p:nvPr/>
          </p:nvSpPr>
          <p:spPr>
            <a:xfrm>
              <a:off x="7435685" y="6387617"/>
              <a:ext cx="554355" cy="66040"/>
            </a:xfrm>
            <a:custGeom>
              <a:avLst/>
              <a:gdLst/>
              <a:ahLst/>
              <a:cxnLst/>
              <a:rect l="l" t="t" r="r" b="b"/>
              <a:pathLst>
                <a:path w="554354" h="66039" extrusionOk="0">
                  <a:moveTo>
                    <a:pt x="53924" y="46672"/>
                  </a:moveTo>
                  <a:lnTo>
                    <a:pt x="18326" y="26263"/>
                  </a:lnTo>
                  <a:lnTo>
                    <a:pt x="12014" y="24892"/>
                  </a:lnTo>
                  <a:lnTo>
                    <a:pt x="12014" y="10883"/>
                  </a:lnTo>
                  <a:lnTo>
                    <a:pt x="16332" y="8039"/>
                  </a:lnTo>
                  <a:lnTo>
                    <a:pt x="34569" y="8039"/>
                  </a:lnTo>
                  <a:lnTo>
                    <a:pt x="41567" y="10109"/>
                  </a:lnTo>
                  <a:lnTo>
                    <a:pt x="45974" y="13055"/>
                  </a:lnTo>
                  <a:lnTo>
                    <a:pt x="50723" y="5880"/>
                  </a:lnTo>
                  <a:lnTo>
                    <a:pt x="45631" y="2501"/>
                  </a:lnTo>
                  <a:lnTo>
                    <a:pt x="38201" y="0"/>
                  </a:lnTo>
                  <a:lnTo>
                    <a:pt x="27393" y="0"/>
                  </a:lnTo>
                  <a:lnTo>
                    <a:pt x="16891" y="977"/>
                  </a:lnTo>
                  <a:lnTo>
                    <a:pt x="9385" y="4076"/>
                  </a:lnTo>
                  <a:lnTo>
                    <a:pt x="4876" y="9588"/>
                  </a:lnTo>
                  <a:lnTo>
                    <a:pt x="3365" y="17805"/>
                  </a:lnTo>
                  <a:lnTo>
                    <a:pt x="5029" y="25933"/>
                  </a:lnTo>
                  <a:lnTo>
                    <a:pt x="9791" y="31013"/>
                  </a:lnTo>
                  <a:lnTo>
                    <a:pt x="17297" y="34036"/>
                  </a:lnTo>
                  <a:lnTo>
                    <a:pt x="27228" y="36029"/>
                  </a:lnTo>
                  <a:lnTo>
                    <a:pt x="38290" y="37858"/>
                  </a:lnTo>
                  <a:lnTo>
                    <a:pt x="45288" y="39141"/>
                  </a:lnTo>
                  <a:lnTo>
                    <a:pt x="45288" y="54876"/>
                  </a:lnTo>
                  <a:lnTo>
                    <a:pt x="40360" y="58242"/>
                  </a:lnTo>
                  <a:lnTo>
                    <a:pt x="19532" y="58242"/>
                  </a:lnTo>
                  <a:lnTo>
                    <a:pt x="11836" y="56426"/>
                  </a:lnTo>
                  <a:lnTo>
                    <a:pt x="4406" y="51600"/>
                  </a:lnTo>
                  <a:lnTo>
                    <a:pt x="0" y="58331"/>
                  </a:lnTo>
                  <a:lnTo>
                    <a:pt x="6184" y="61785"/>
                  </a:lnTo>
                  <a:lnTo>
                    <a:pt x="12839" y="64147"/>
                  </a:lnTo>
                  <a:lnTo>
                    <a:pt x="19964" y="65506"/>
                  </a:lnTo>
                  <a:lnTo>
                    <a:pt x="27571" y="65938"/>
                  </a:lnTo>
                  <a:lnTo>
                    <a:pt x="39484" y="64731"/>
                  </a:lnTo>
                  <a:lnTo>
                    <a:pt x="47688" y="61099"/>
                  </a:lnTo>
                  <a:lnTo>
                    <a:pt x="52412" y="55079"/>
                  </a:lnTo>
                  <a:lnTo>
                    <a:pt x="53924" y="46672"/>
                  </a:lnTo>
                  <a:close/>
                </a:path>
                <a:path w="554354" h="66039" extrusionOk="0">
                  <a:moveTo>
                    <a:pt x="208089" y="1041"/>
                  </a:moveTo>
                  <a:lnTo>
                    <a:pt x="198932" y="1041"/>
                  </a:lnTo>
                  <a:lnTo>
                    <a:pt x="178193" y="54533"/>
                  </a:lnTo>
                  <a:lnTo>
                    <a:pt x="157276" y="1041"/>
                  </a:lnTo>
                  <a:lnTo>
                    <a:pt x="148120" y="1041"/>
                  </a:lnTo>
                  <a:lnTo>
                    <a:pt x="173609" y="65506"/>
                  </a:lnTo>
                  <a:lnTo>
                    <a:pt x="182511" y="65506"/>
                  </a:lnTo>
                  <a:lnTo>
                    <a:pt x="208089" y="1041"/>
                  </a:lnTo>
                  <a:close/>
                </a:path>
                <a:path w="554354" h="66039" extrusionOk="0">
                  <a:moveTo>
                    <a:pt x="260451" y="1041"/>
                  </a:moveTo>
                  <a:lnTo>
                    <a:pt x="251815" y="1041"/>
                  </a:lnTo>
                  <a:lnTo>
                    <a:pt x="251815" y="65074"/>
                  </a:lnTo>
                  <a:lnTo>
                    <a:pt x="260451" y="65074"/>
                  </a:lnTo>
                  <a:lnTo>
                    <a:pt x="260451" y="1041"/>
                  </a:lnTo>
                  <a:close/>
                </a:path>
                <a:path w="554354" h="66039" extrusionOk="0">
                  <a:moveTo>
                    <a:pt x="360514" y="20396"/>
                  </a:moveTo>
                  <a:lnTo>
                    <a:pt x="359283" y="12090"/>
                  </a:lnTo>
                  <a:lnTo>
                    <a:pt x="357403" y="9169"/>
                  </a:lnTo>
                  <a:lnTo>
                    <a:pt x="355371" y="6019"/>
                  </a:lnTo>
                  <a:lnTo>
                    <a:pt x="351713" y="4076"/>
                  </a:lnTo>
                  <a:lnTo>
                    <a:pt x="351713" y="11582"/>
                  </a:lnTo>
                  <a:lnTo>
                    <a:pt x="351713" y="29908"/>
                  </a:lnTo>
                  <a:lnTo>
                    <a:pt x="346697" y="32410"/>
                  </a:lnTo>
                  <a:lnTo>
                    <a:pt x="318084" y="32410"/>
                  </a:lnTo>
                  <a:lnTo>
                    <a:pt x="318084" y="9169"/>
                  </a:lnTo>
                  <a:lnTo>
                    <a:pt x="346862" y="9169"/>
                  </a:lnTo>
                  <a:lnTo>
                    <a:pt x="351713" y="11582"/>
                  </a:lnTo>
                  <a:lnTo>
                    <a:pt x="351713" y="4076"/>
                  </a:lnTo>
                  <a:lnTo>
                    <a:pt x="348411" y="2298"/>
                  </a:lnTo>
                  <a:lnTo>
                    <a:pt x="338048" y="1041"/>
                  </a:lnTo>
                  <a:lnTo>
                    <a:pt x="309537" y="1041"/>
                  </a:lnTo>
                  <a:lnTo>
                    <a:pt x="309537" y="65074"/>
                  </a:lnTo>
                  <a:lnTo>
                    <a:pt x="318084" y="65074"/>
                  </a:lnTo>
                  <a:lnTo>
                    <a:pt x="318084" y="40449"/>
                  </a:lnTo>
                  <a:lnTo>
                    <a:pt x="335978" y="40449"/>
                  </a:lnTo>
                  <a:lnTo>
                    <a:pt x="350240" y="65074"/>
                  </a:lnTo>
                  <a:lnTo>
                    <a:pt x="359575" y="65074"/>
                  </a:lnTo>
                  <a:lnTo>
                    <a:pt x="345401" y="40449"/>
                  </a:lnTo>
                  <a:lnTo>
                    <a:pt x="345046" y="39839"/>
                  </a:lnTo>
                  <a:lnTo>
                    <a:pt x="356108" y="37858"/>
                  </a:lnTo>
                  <a:lnTo>
                    <a:pt x="359498" y="32410"/>
                  </a:lnTo>
                  <a:lnTo>
                    <a:pt x="360514" y="30772"/>
                  </a:lnTo>
                  <a:lnTo>
                    <a:pt x="360514" y="20396"/>
                  </a:lnTo>
                  <a:close/>
                </a:path>
                <a:path w="554354" h="66039" extrusionOk="0">
                  <a:moveTo>
                    <a:pt x="459816" y="65074"/>
                  </a:moveTo>
                  <a:lnTo>
                    <a:pt x="454444" y="51600"/>
                  </a:lnTo>
                  <a:lnTo>
                    <a:pt x="451243" y="43561"/>
                  </a:lnTo>
                  <a:lnTo>
                    <a:pt x="442442" y="21463"/>
                  </a:lnTo>
                  <a:lnTo>
                    <a:pt x="442442" y="43561"/>
                  </a:lnTo>
                  <a:lnTo>
                    <a:pt x="416521" y="43561"/>
                  </a:lnTo>
                  <a:lnTo>
                    <a:pt x="429475" y="11061"/>
                  </a:lnTo>
                  <a:lnTo>
                    <a:pt x="442442" y="43561"/>
                  </a:lnTo>
                  <a:lnTo>
                    <a:pt x="442442" y="21463"/>
                  </a:lnTo>
                  <a:lnTo>
                    <a:pt x="438302" y="11061"/>
                  </a:lnTo>
                  <a:lnTo>
                    <a:pt x="434149" y="609"/>
                  </a:lnTo>
                  <a:lnTo>
                    <a:pt x="425246" y="609"/>
                  </a:lnTo>
                  <a:lnTo>
                    <a:pt x="399580" y="65074"/>
                  </a:lnTo>
                  <a:lnTo>
                    <a:pt x="408317" y="65074"/>
                  </a:lnTo>
                  <a:lnTo>
                    <a:pt x="413575" y="51600"/>
                  </a:lnTo>
                  <a:lnTo>
                    <a:pt x="445554" y="51600"/>
                  </a:lnTo>
                  <a:lnTo>
                    <a:pt x="450824" y="65074"/>
                  </a:lnTo>
                  <a:lnTo>
                    <a:pt x="459816" y="65074"/>
                  </a:lnTo>
                  <a:close/>
                </a:path>
                <a:path w="554354" h="66039" extrusionOk="0">
                  <a:moveTo>
                    <a:pt x="553821" y="20396"/>
                  </a:moveTo>
                  <a:lnTo>
                    <a:pt x="552602" y="12090"/>
                  </a:lnTo>
                  <a:lnTo>
                    <a:pt x="550710" y="9169"/>
                  </a:lnTo>
                  <a:lnTo>
                    <a:pt x="548690" y="6019"/>
                  </a:lnTo>
                  <a:lnTo>
                    <a:pt x="545020" y="4064"/>
                  </a:lnTo>
                  <a:lnTo>
                    <a:pt x="545020" y="11582"/>
                  </a:lnTo>
                  <a:lnTo>
                    <a:pt x="545020" y="29908"/>
                  </a:lnTo>
                  <a:lnTo>
                    <a:pt x="540004" y="32410"/>
                  </a:lnTo>
                  <a:lnTo>
                    <a:pt x="511390" y="32410"/>
                  </a:lnTo>
                  <a:lnTo>
                    <a:pt x="511390" y="9169"/>
                  </a:lnTo>
                  <a:lnTo>
                    <a:pt x="540169" y="9169"/>
                  </a:lnTo>
                  <a:lnTo>
                    <a:pt x="545020" y="11582"/>
                  </a:lnTo>
                  <a:lnTo>
                    <a:pt x="545020" y="4064"/>
                  </a:lnTo>
                  <a:lnTo>
                    <a:pt x="541718" y="2298"/>
                  </a:lnTo>
                  <a:lnTo>
                    <a:pt x="531355" y="1041"/>
                  </a:lnTo>
                  <a:lnTo>
                    <a:pt x="502843" y="1041"/>
                  </a:lnTo>
                  <a:lnTo>
                    <a:pt x="502843" y="65074"/>
                  </a:lnTo>
                  <a:lnTo>
                    <a:pt x="511390" y="65074"/>
                  </a:lnTo>
                  <a:lnTo>
                    <a:pt x="511390" y="40449"/>
                  </a:lnTo>
                  <a:lnTo>
                    <a:pt x="529285" y="40449"/>
                  </a:lnTo>
                  <a:lnTo>
                    <a:pt x="543547" y="65074"/>
                  </a:lnTo>
                  <a:lnTo>
                    <a:pt x="552869" y="65074"/>
                  </a:lnTo>
                  <a:lnTo>
                    <a:pt x="538708" y="40449"/>
                  </a:lnTo>
                  <a:lnTo>
                    <a:pt x="538353" y="39839"/>
                  </a:lnTo>
                  <a:lnTo>
                    <a:pt x="549414" y="37858"/>
                  </a:lnTo>
                  <a:lnTo>
                    <a:pt x="552805" y="32410"/>
                  </a:lnTo>
                  <a:lnTo>
                    <a:pt x="553821" y="30772"/>
                  </a:lnTo>
                  <a:lnTo>
                    <a:pt x="553821" y="203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4" name="Google Shape;2004;p3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085697" y="6387618"/>
              <a:ext cx="65328" cy="66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5" name="Google Shape;2005;p34"/>
            <p:cNvSpPr/>
            <p:nvPr/>
          </p:nvSpPr>
          <p:spPr>
            <a:xfrm>
              <a:off x="8244697" y="6388653"/>
              <a:ext cx="26670" cy="64135"/>
            </a:xfrm>
            <a:custGeom>
              <a:avLst/>
              <a:gdLst/>
              <a:ahLst/>
              <a:cxnLst/>
              <a:rect l="l" t="t" r="r" b="b"/>
              <a:pathLst>
                <a:path w="26670" h="64135" extrusionOk="0">
                  <a:moveTo>
                    <a:pt x="26530" y="0"/>
                  </a:moveTo>
                  <a:lnTo>
                    <a:pt x="17881" y="0"/>
                  </a:lnTo>
                  <a:lnTo>
                    <a:pt x="17881" y="52704"/>
                  </a:lnTo>
                  <a:lnTo>
                    <a:pt x="14859" y="55994"/>
                  </a:lnTo>
                  <a:lnTo>
                    <a:pt x="0" y="55994"/>
                  </a:lnTo>
                  <a:lnTo>
                    <a:pt x="0" y="64033"/>
                  </a:lnTo>
                  <a:lnTo>
                    <a:pt x="7251" y="64122"/>
                  </a:lnTo>
                  <a:lnTo>
                    <a:pt x="15477" y="63159"/>
                  </a:lnTo>
                  <a:lnTo>
                    <a:pt x="21524" y="59991"/>
                  </a:lnTo>
                  <a:lnTo>
                    <a:pt x="25255" y="54199"/>
                  </a:lnTo>
                  <a:lnTo>
                    <a:pt x="26530" y="45364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6" name="Google Shape;2006;p3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315469" y="6387618"/>
              <a:ext cx="65328" cy="66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7" name="Google Shape;2007;p34"/>
            <p:cNvSpPr/>
            <p:nvPr/>
          </p:nvSpPr>
          <p:spPr>
            <a:xfrm>
              <a:off x="8421842" y="6387618"/>
              <a:ext cx="60960" cy="66040"/>
            </a:xfrm>
            <a:custGeom>
              <a:avLst/>
              <a:gdLst/>
              <a:ahLst/>
              <a:cxnLst/>
              <a:rect l="l" t="t" r="r" b="b"/>
              <a:pathLst>
                <a:path w="60959" h="66039" extrusionOk="0">
                  <a:moveTo>
                    <a:pt x="32321" y="0"/>
                  </a:moveTo>
                  <a:lnTo>
                    <a:pt x="18521" y="1912"/>
                  </a:lnTo>
                  <a:lnTo>
                    <a:pt x="8383" y="7850"/>
                  </a:lnTo>
                  <a:lnTo>
                    <a:pt x="2133" y="18114"/>
                  </a:lnTo>
                  <a:lnTo>
                    <a:pt x="0" y="33007"/>
                  </a:lnTo>
                  <a:lnTo>
                    <a:pt x="1676" y="47315"/>
                  </a:lnTo>
                  <a:lnTo>
                    <a:pt x="7129" y="57645"/>
                  </a:lnTo>
                  <a:lnTo>
                    <a:pt x="16989" y="63907"/>
                  </a:lnTo>
                  <a:lnTo>
                    <a:pt x="31889" y="66014"/>
                  </a:lnTo>
                  <a:lnTo>
                    <a:pt x="46289" y="64052"/>
                  </a:lnTo>
                  <a:lnTo>
                    <a:pt x="55049" y="58413"/>
                  </a:lnTo>
                  <a:lnTo>
                    <a:pt x="59402" y="49469"/>
                  </a:lnTo>
                  <a:lnTo>
                    <a:pt x="60578" y="37591"/>
                  </a:lnTo>
                  <a:lnTo>
                    <a:pt x="60578" y="29552"/>
                  </a:lnTo>
                  <a:lnTo>
                    <a:pt x="31280" y="29552"/>
                  </a:lnTo>
                  <a:lnTo>
                    <a:pt x="31280" y="37325"/>
                  </a:lnTo>
                  <a:lnTo>
                    <a:pt x="51930" y="37325"/>
                  </a:lnTo>
                  <a:lnTo>
                    <a:pt x="51930" y="39141"/>
                  </a:lnTo>
                  <a:lnTo>
                    <a:pt x="51088" y="47483"/>
                  </a:lnTo>
                  <a:lnTo>
                    <a:pt x="48044" y="53454"/>
                  </a:lnTo>
                  <a:lnTo>
                    <a:pt x="42018" y="57043"/>
                  </a:lnTo>
                  <a:lnTo>
                    <a:pt x="32232" y="58242"/>
                  </a:lnTo>
                  <a:lnTo>
                    <a:pt x="21230" y="56695"/>
                  </a:lnTo>
                  <a:lnTo>
                    <a:pt x="13963" y="52022"/>
                  </a:lnTo>
                  <a:lnTo>
                    <a:pt x="9954" y="44172"/>
                  </a:lnTo>
                  <a:lnTo>
                    <a:pt x="8724" y="33096"/>
                  </a:lnTo>
                  <a:lnTo>
                    <a:pt x="10163" y="22194"/>
                  </a:lnTo>
                  <a:lnTo>
                    <a:pt x="14527" y="14481"/>
                  </a:lnTo>
                  <a:lnTo>
                    <a:pt x="21889" y="9896"/>
                  </a:lnTo>
                  <a:lnTo>
                    <a:pt x="32321" y="8381"/>
                  </a:lnTo>
                  <a:lnTo>
                    <a:pt x="41313" y="8381"/>
                  </a:lnTo>
                  <a:lnTo>
                    <a:pt x="46240" y="11226"/>
                  </a:lnTo>
                  <a:lnTo>
                    <a:pt x="50126" y="14681"/>
                  </a:lnTo>
                  <a:lnTo>
                    <a:pt x="56349" y="8293"/>
                  </a:lnTo>
                  <a:lnTo>
                    <a:pt x="52481" y="5138"/>
                  </a:lnTo>
                  <a:lnTo>
                    <a:pt x="47345" y="2493"/>
                  </a:lnTo>
                  <a:lnTo>
                    <a:pt x="40705" y="676"/>
                  </a:lnTo>
                  <a:lnTo>
                    <a:pt x="3232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8" name="Google Shape;2008;p34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8522944" y="6387618"/>
              <a:ext cx="65328" cy="6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9" name="Google Shape;2009;p34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6027628" y="5790027"/>
              <a:ext cx="600285" cy="7574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0" name="Google Shape;2010;p34"/>
          <p:cNvGrpSpPr/>
          <p:nvPr/>
        </p:nvGrpSpPr>
        <p:grpSpPr>
          <a:xfrm>
            <a:off x="8178835" y="5049685"/>
            <a:ext cx="1823773" cy="824731"/>
            <a:chOff x="10810530" y="7873769"/>
            <a:chExt cx="2843734" cy="1285969"/>
          </a:xfrm>
        </p:grpSpPr>
        <p:sp>
          <p:nvSpPr>
            <p:cNvPr id="2011" name="Google Shape;2011;p34"/>
            <p:cNvSpPr/>
            <p:nvPr/>
          </p:nvSpPr>
          <p:spPr>
            <a:xfrm>
              <a:off x="11513679" y="8141880"/>
              <a:ext cx="2140585" cy="659130"/>
            </a:xfrm>
            <a:custGeom>
              <a:avLst/>
              <a:gdLst/>
              <a:ahLst/>
              <a:cxnLst/>
              <a:rect l="l" t="t" r="r" b="b"/>
              <a:pathLst>
                <a:path w="2140584" h="659129" extrusionOk="0">
                  <a:moveTo>
                    <a:pt x="2138807" y="0"/>
                  </a:moveTo>
                  <a:lnTo>
                    <a:pt x="0" y="653897"/>
                  </a:lnTo>
                  <a:lnTo>
                    <a:pt x="1600" y="659117"/>
                  </a:lnTo>
                  <a:lnTo>
                    <a:pt x="2140407" y="5219"/>
                  </a:lnTo>
                  <a:lnTo>
                    <a:pt x="213880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2" name="Google Shape;2012;p34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10810530" y="7873769"/>
              <a:ext cx="2804526" cy="12859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3" name="Google Shape;2013;p34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8849413" y="2150009"/>
            <a:ext cx="1065898" cy="2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4" name="Google Shape;2014;p34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8130660" y="1794434"/>
            <a:ext cx="670593" cy="837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5" name="Google Shape;2015;p34"/>
          <p:cNvGrpSpPr/>
          <p:nvPr/>
        </p:nvGrpSpPr>
        <p:grpSpPr>
          <a:xfrm>
            <a:off x="8375229" y="4031804"/>
            <a:ext cx="107314" cy="45868"/>
            <a:chOff x="11116760" y="6286628"/>
            <a:chExt cx="167330" cy="71520"/>
          </a:xfrm>
        </p:grpSpPr>
        <p:pic>
          <p:nvPicPr>
            <p:cNvPr id="2016" name="Google Shape;2016;p34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11116760" y="6287105"/>
              <a:ext cx="66090" cy="7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7" name="Google Shape;2017;p34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11217708" y="6286628"/>
              <a:ext cx="66382" cy="71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8" name="Google Shape;2018;p34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512955" y="4032111"/>
            <a:ext cx="46605" cy="45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9" name="Google Shape;2019;p34"/>
          <p:cNvGrpSpPr/>
          <p:nvPr/>
        </p:nvGrpSpPr>
        <p:grpSpPr>
          <a:xfrm>
            <a:off x="8591131" y="4031374"/>
            <a:ext cx="112244" cy="46834"/>
            <a:chOff x="11453406" y="6285957"/>
            <a:chExt cx="175017" cy="73027"/>
          </a:xfrm>
        </p:grpSpPr>
        <p:pic>
          <p:nvPicPr>
            <p:cNvPr id="2020" name="Google Shape;2020;p34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11453406" y="6285957"/>
              <a:ext cx="71996" cy="728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1" name="Google Shape;2021;p34"/>
            <p:cNvSpPr/>
            <p:nvPr/>
          </p:nvSpPr>
          <p:spPr>
            <a:xfrm>
              <a:off x="11568733" y="6285959"/>
              <a:ext cx="59690" cy="73025"/>
            </a:xfrm>
            <a:custGeom>
              <a:avLst/>
              <a:gdLst/>
              <a:ahLst/>
              <a:cxnLst/>
              <a:rect l="l" t="t" r="r" b="b"/>
              <a:pathLst>
                <a:path w="59690" h="73025" extrusionOk="0">
                  <a:moveTo>
                    <a:pt x="30187" y="0"/>
                  </a:moveTo>
                  <a:lnTo>
                    <a:pt x="18619" y="1070"/>
                  </a:lnTo>
                  <a:lnTo>
                    <a:pt x="10342" y="4491"/>
                  </a:lnTo>
                  <a:lnTo>
                    <a:pt x="5368" y="10570"/>
                  </a:lnTo>
                  <a:lnTo>
                    <a:pt x="3708" y="19621"/>
                  </a:lnTo>
                  <a:lnTo>
                    <a:pt x="5540" y="28574"/>
                  </a:lnTo>
                  <a:lnTo>
                    <a:pt x="10785" y="34167"/>
                  </a:lnTo>
                  <a:lnTo>
                    <a:pt x="19063" y="37511"/>
                  </a:lnTo>
                  <a:lnTo>
                    <a:pt x="29997" y="39712"/>
                  </a:lnTo>
                  <a:lnTo>
                    <a:pt x="42189" y="41719"/>
                  </a:lnTo>
                  <a:lnTo>
                    <a:pt x="49911" y="43141"/>
                  </a:lnTo>
                  <a:lnTo>
                    <a:pt x="49911" y="60477"/>
                  </a:lnTo>
                  <a:lnTo>
                    <a:pt x="44475" y="64198"/>
                  </a:lnTo>
                  <a:lnTo>
                    <a:pt x="30099" y="64198"/>
                  </a:lnTo>
                  <a:lnTo>
                    <a:pt x="23691" y="63801"/>
                  </a:lnTo>
                  <a:lnTo>
                    <a:pt x="17338" y="62528"/>
                  </a:lnTo>
                  <a:lnTo>
                    <a:pt x="11057" y="60255"/>
                  </a:lnTo>
                  <a:lnTo>
                    <a:pt x="4864" y="56857"/>
                  </a:lnTo>
                  <a:lnTo>
                    <a:pt x="0" y="64287"/>
                  </a:lnTo>
                  <a:lnTo>
                    <a:pt x="6823" y="68088"/>
                  </a:lnTo>
                  <a:lnTo>
                    <a:pt x="14155" y="70692"/>
                  </a:lnTo>
                  <a:lnTo>
                    <a:pt x="22004" y="72190"/>
                  </a:lnTo>
                  <a:lnTo>
                    <a:pt x="30378" y="72669"/>
                  </a:lnTo>
                  <a:lnTo>
                    <a:pt x="43517" y="71332"/>
                  </a:lnTo>
                  <a:lnTo>
                    <a:pt x="52551" y="67333"/>
                  </a:lnTo>
                  <a:lnTo>
                    <a:pt x="57762" y="60694"/>
                  </a:lnTo>
                  <a:lnTo>
                    <a:pt x="59436" y="51435"/>
                  </a:lnTo>
                  <a:lnTo>
                    <a:pt x="57432" y="42152"/>
                  </a:lnTo>
                  <a:lnTo>
                    <a:pt x="51839" y="36490"/>
                  </a:lnTo>
                  <a:lnTo>
                    <a:pt x="43282" y="33204"/>
                  </a:lnTo>
                  <a:lnTo>
                    <a:pt x="32384" y="31051"/>
                  </a:lnTo>
                  <a:lnTo>
                    <a:pt x="20193" y="28956"/>
                  </a:lnTo>
                  <a:lnTo>
                    <a:pt x="13233" y="27432"/>
                  </a:lnTo>
                  <a:lnTo>
                    <a:pt x="13233" y="12001"/>
                  </a:lnTo>
                  <a:lnTo>
                    <a:pt x="17995" y="8864"/>
                  </a:lnTo>
                  <a:lnTo>
                    <a:pt x="38100" y="8864"/>
                  </a:lnTo>
                  <a:lnTo>
                    <a:pt x="45808" y="11150"/>
                  </a:lnTo>
                  <a:lnTo>
                    <a:pt x="50673" y="14389"/>
                  </a:lnTo>
                  <a:lnTo>
                    <a:pt x="55905" y="6477"/>
                  </a:lnTo>
                  <a:lnTo>
                    <a:pt x="51194" y="3900"/>
                  </a:lnTo>
                  <a:lnTo>
                    <a:pt x="45408" y="1847"/>
                  </a:lnTo>
                  <a:lnTo>
                    <a:pt x="38442" y="490"/>
                  </a:lnTo>
                  <a:lnTo>
                    <a:pt x="3018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2" name="Google Shape;2022;p34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8769776" y="4032111"/>
            <a:ext cx="42386" cy="45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3" name="Google Shape;2023;p34"/>
          <p:cNvSpPr/>
          <p:nvPr/>
        </p:nvSpPr>
        <p:spPr>
          <a:xfrm>
            <a:off x="8843069" y="4032113"/>
            <a:ext cx="6109" cy="45611"/>
          </a:xfrm>
          <a:custGeom>
            <a:avLst/>
            <a:gdLst/>
            <a:ahLst/>
            <a:cxnLst/>
            <a:rect l="l" t="t" r="r" b="b"/>
            <a:pathLst>
              <a:path w="9525" h="71120" extrusionOk="0">
                <a:moveTo>
                  <a:pt x="9525" y="0"/>
                </a:moveTo>
                <a:lnTo>
                  <a:pt x="0" y="0"/>
                </a:lnTo>
                <a:lnTo>
                  <a:pt x="0" y="70573"/>
                </a:lnTo>
                <a:lnTo>
                  <a:pt x="9525" y="70573"/>
                </a:lnTo>
                <a:lnTo>
                  <a:pt x="952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4" name="Google Shape;2024;p34"/>
          <p:cNvGrpSpPr/>
          <p:nvPr/>
        </p:nvGrpSpPr>
        <p:grpSpPr>
          <a:xfrm>
            <a:off x="8883862" y="4031804"/>
            <a:ext cx="106220" cy="45919"/>
            <a:chOff x="11909850" y="6286628"/>
            <a:chExt cx="165624" cy="71601"/>
          </a:xfrm>
        </p:grpSpPr>
        <p:sp>
          <p:nvSpPr>
            <p:cNvPr id="2025" name="Google Shape;2025;p34"/>
            <p:cNvSpPr/>
            <p:nvPr/>
          </p:nvSpPr>
          <p:spPr>
            <a:xfrm>
              <a:off x="11909850" y="6287109"/>
              <a:ext cx="56515" cy="71120"/>
            </a:xfrm>
            <a:custGeom>
              <a:avLst/>
              <a:gdLst/>
              <a:ahLst/>
              <a:cxnLst/>
              <a:rect l="l" t="t" r="r" b="b"/>
              <a:pathLst>
                <a:path w="56515" h="71120" extrusionOk="0">
                  <a:moveTo>
                    <a:pt x="31432" y="0"/>
                  </a:moveTo>
                  <a:lnTo>
                    <a:pt x="0" y="0"/>
                  </a:lnTo>
                  <a:lnTo>
                    <a:pt x="0" y="70561"/>
                  </a:lnTo>
                  <a:lnTo>
                    <a:pt x="9436" y="70561"/>
                  </a:lnTo>
                  <a:lnTo>
                    <a:pt x="9436" y="43421"/>
                  </a:lnTo>
                  <a:lnTo>
                    <a:pt x="39521" y="43421"/>
                  </a:lnTo>
                  <a:lnTo>
                    <a:pt x="39141" y="42760"/>
                  </a:lnTo>
                  <a:lnTo>
                    <a:pt x="46949" y="40091"/>
                  </a:lnTo>
                  <a:lnTo>
                    <a:pt x="52241" y="35504"/>
                  </a:lnTo>
                  <a:lnTo>
                    <a:pt x="52686" y="34569"/>
                  </a:lnTo>
                  <a:lnTo>
                    <a:pt x="9436" y="34569"/>
                  </a:lnTo>
                  <a:lnTo>
                    <a:pt x="9436" y="8940"/>
                  </a:lnTo>
                  <a:lnTo>
                    <a:pt x="52762" y="8940"/>
                  </a:lnTo>
                  <a:lnTo>
                    <a:pt x="50530" y="5484"/>
                  </a:lnTo>
                  <a:lnTo>
                    <a:pt x="42856" y="1390"/>
                  </a:lnTo>
                  <a:lnTo>
                    <a:pt x="31432" y="0"/>
                  </a:lnTo>
                  <a:close/>
                </a:path>
                <a:path w="56515" h="71120" extrusionOk="0">
                  <a:moveTo>
                    <a:pt x="39521" y="43421"/>
                  </a:moveTo>
                  <a:lnTo>
                    <a:pt x="29146" y="43421"/>
                  </a:lnTo>
                  <a:lnTo>
                    <a:pt x="44856" y="70561"/>
                  </a:lnTo>
                  <a:lnTo>
                    <a:pt x="55143" y="70561"/>
                  </a:lnTo>
                  <a:lnTo>
                    <a:pt x="39521" y="43421"/>
                  </a:lnTo>
                  <a:close/>
                </a:path>
                <a:path w="56515" h="71120" extrusionOk="0">
                  <a:moveTo>
                    <a:pt x="52762" y="8940"/>
                  </a:moveTo>
                  <a:lnTo>
                    <a:pt x="41147" y="8940"/>
                  </a:lnTo>
                  <a:lnTo>
                    <a:pt x="46481" y="11607"/>
                  </a:lnTo>
                  <a:lnTo>
                    <a:pt x="46481" y="31800"/>
                  </a:lnTo>
                  <a:lnTo>
                    <a:pt x="40957" y="34569"/>
                  </a:lnTo>
                  <a:lnTo>
                    <a:pt x="52686" y="34569"/>
                  </a:lnTo>
                  <a:lnTo>
                    <a:pt x="55246" y="29185"/>
                  </a:lnTo>
                  <a:lnTo>
                    <a:pt x="56197" y="21323"/>
                  </a:lnTo>
                  <a:lnTo>
                    <a:pt x="54846" y="12167"/>
                  </a:lnTo>
                  <a:lnTo>
                    <a:pt x="52762" y="89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6" name="Google Shape;2026;p34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12009092" y="6286628"/>
              <a:ext cx="66382" cy="71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7" name="Google Shape;2027;p34"/>
          <p:cNvSpPr/>
          <p:nvPr/>
        </p:nvSpPr>
        <p:spPr>
          <a:xfrm>
            <a:off x="9020488" y="4032113"/>
            <a:ext cx="36245" cy="45611"/>
          </a:xfrm>
          <a:custGeom>
            <a:avLst/>
            <a:gdLst/>
            <a:ahLst/>
            <a:cxnLst/>
            <a:rect l="l" t="t" r="r" b="b"/>
            <a:pathLst>
              <a:path w="56515" h="71120" extrusionOk="0">
                <a:moveTo>
                  <a:pt x="31432" y="0"/>
                </a:moveTo>
                <a:lnTo>
                  <a:pt x="0" y="0"/>
                </a:lnTo>
                <a:lnTo>
                  <a:pt x="0" y="70561"/>
                </a:lnTo>
                <a:lnTo>
                  <a:pt x="9436" y="70561"/>
                </a:lnTo>
                <a:lnTo>
                  <a:pt x="9436" y="43421"/>
                </a:lnTo>
                <a:lnTo>
                  <a:pt x="39521" y="43421"/>
                </a:lnTo>
                <a:lnTo>
                  <a:pt x="39141" y="42760"/>
                </a:lnTo>
                <a:lnTo>
                  <a:pt x="46949" y="40091"/>
                </a:lnTo>
                <a:lnTo>
                  <a:pt x="52241" y="35504"/>
                </a:lnTo>
                <a:lnTo>
                  <a:pt x="52686" y="34569"/>
                </a:lnTo>
                <a:lnTo>
                  <a:pt x="9436" y="34569"/>
                </a:lnTo>
                <a:lnTo>
                  <a:pt x="9436" y="8940"/>
                </a:lnTo>
                <a:lnTo>
                  <a:pt x="52762" y="8940"/>
                </a:lnTo>
                <a:lnTo>
                  <a:pt x="50530" y="5484"/>
                </a:lnTo>
                <a:lnTo>
                  <a:pt x="42856" y="1390"/>
                </a:lnTo>
                <a:lnTo>
                  <a:pt x="31432" y="0"/>
                </a:lnTo>
                <a:close/>
              </a:path>
              <a:path w="56515" h="71120" extrusionOk="0">
                <a:moveTo>
                  <a:pt x="39521" y="43421"/>
                </a:moveTo>
                <a:lnTo>
                  <a:pt x="29146" y="43421"/>
                </a:lnTo>
                <a:lnTo>
                  <a:pt x="44856" y="70561"/>
                </a:lnTo>
                <a:lnTo>
                  <a:pt x="55143" y="70561"/>
                </a:lnTo>
                <a:lnTo>
                  <a:pt x="39521" y="43421"/>
                </a:lnTo>
                <a:close/>
              </a:path>
              <a:path w="56515" h="71120" extrusionOk="0">
                <a:moveTo>
                  <a:pt x="52762" y="8940"/>
                </a:moveTo>
                <a:lnTo>
                  <a:pt x="41147" y="8940"/>
                </a:lnTo>
                <a:lnTo>
                  <a:pt x="46481" y="11607"/>
                </a:lnTo>
                <a:lnTo>
                  <a:pt x="46481" y="31800"/>
                </a:lnTo>
                <a:lnTo>
                  <a:pt x="40957" y="34569"/>
                </a:lnTo>
                <a:lnTo>
                  <a:pt x="52686" y="34569"/>
                </a:lnTo>
                <a:lnTo>
                  <a:pt x="55246" y="29185"/>
                </a:lnTo>
                <a:lnTo>
                  <a:pt x="56197" y="21323"/>
                </a:lnTo>
                <a:lnTo>
                  <a:pt x="54846" y="12167"/>
                </a:lnTo>
                <a:lnTo>
                  <a:pt x="52762" y="894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8" name="Google Shape;2028;p34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124504" y="4031374"/>
            <a:ext cx="46173" cy="4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29" name="Google Shape;2029;p34"/>
          <p:cNvSpPr/>
          <p:nvPr/>
        </p:nvSpPr>
        <p:spPr>
          <a:xfrm>
            <a:off x="9236882" y="4032108"/>
            <a:ext cx="19140" cy="45611"/>
          </a:xfrm>
          <a:custGeom>
            <a:avLst/>
            <a:gdLst/>
            <a:ahLst/>
            <a:cxnLst/>
            <a:rect l="l" t="t" r="r" b="b"/>
            <a:pathLst>
              <a:path w="29845" h="71120" extrusionOk="0">
                <a:moveTo>
                  <a:pt x="29235" y="0"/>
                </a:moveTo>
                <a:lnTo>
                  <a:pt x="19710" y="0"/>
                </a:lnTo>
                <a:lnTo>
                  <a:pt x="19710" y="58089"/>
                </a:lnTo>
                <a:lnTo>
                  <a:pt x="16383" y="61722"/>
                </a:lnTo>
                <a:lnTo>
                  <a:pt x="0" y="61722"/>
                </a:lnTo>
                <a:lnTo>
                  <a:pt x="0" y="70573"/>
                </a:lnTo>
                <a:lnTo>
                  <a:pt x="8001" y="70675"/>
                </a:lnTo>
                <a:lnTo>
                  <a:pt x="17062" y="69614"/>
                </a:lnTo>
                <a:lnTo>
                  <a:pt x="23723" y="66124"/>
                </a:lnTo>
                <a:lnTo>
                  <a:pt x="27832" y="59740"/>
                </a:lnTo>
                <a:lnTo>
                  <a:pt x="29235" y="49999"/>
                </a:lnTo>
                <a:lnTo>
                  <a:pt x="292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0" name="Google Shape;2030;p34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9286902" y="4031374"/>
            <a:ext cx="46173" cy="4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1" name="Google Shape;2031;p34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362085" y="4031374"/>
            <a:ext cx="42817" cy="4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2" name="Google Shape;2032;p34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9433542" y="4031374"/>
            <a:ext cx="46173" cy="46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3" name="Google Shape;2033;p34"/>
          <p:cNvGrpSpPr/>
          <p:nvPr/>
        </p:nvGrpSpPr>
        <p:grpSpPr>
          <a:xfrm>
            <a:off x="8152309" y="3168811"/>
            <a:ext cx="1923213" cy="831610"/>
            <a:chOff x="10769168" y="4940998"/>
            <a:chExt cx="2998787" cy="1296695"/>
          </a:xfrm>
        </p:grpSpPr>
        <p:pic>
          <p:nvPicPr>
            <p:cNvPr id="2034" name="Google Shape;2034;p34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10769168" y="5840090"/>
              <a:ext cx="2441054" cy="397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5" name="Google Shape;2035;p34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12985216" y="4940998"/>
              <a:ext cx="782739" cy="9776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6" name="Google Shape;2036;p34"/>
          <p:cNvSpPr txBox="1"/>
          <p:nvPr/>
        </p:nvSpPr>
        <p:spPr>
          <a:xfrm>
            <a:off x="1583889" y="6308977"/>
            <a:ext cx="5024585" cy="3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OBSERVAÇÃO: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ESSAS REGRAS TAMBÉM SERVEM PARA AS VERSÕES DA MARCA EM VERTICAL, RESPEITANDO A ÁREA DE AREJAMENTO.</a:t>
            </a:r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7" name="Google Shape;2037;p34"/>
          <p:cNvSpPr txBox="1"/>
          <p:nvPr/>
        </p:nvSpPr>
        <p:spPr>
          <a:xfrm>
            <a:off x="10410627" y="6562944"/>
            <a:ext cx="169821" cy="2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t" anchorCtr="0">
            <a:spAutoFit/>
          </a:bodyPr>
          <a:lstStyle/>
          <a:p>
            <a:pPr marL="2443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4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34</a:t>
            </a:fld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35"/>
          <p:cNvSpPr txBox="1"/>
          <p:nvPr/>
        </p:nvSpPr>
        <p:spPr>
          <a:xfrm>
            <a:off x="8080627" y="359012"/>
            <a:ext cx="2530210" cy="1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 DA  MARCA  GOVERNO  DO  ESTADO  DO  RIO  DE  </a:t>
            </a:r>
            <a:r>
              <a:rPr lang="en-US" sz="641" cap="sm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lang="en-US" sz="64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ANEIRO</a:t>
            </a:r>
            <a:endParaRPr sz="6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3" name="Google Shape;2043;p35"/>
          <p:cNvSpPr txBox="1"/>
          <p:nvPr/>
        </p:nvSpPr>
        <p:spPr>
          <a:xfrm>
            <a:off x="1583890" y="276259"/>
            <a:ext cx="1961698" cy="21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ARQUIVOS DA MARCA</a:t>
            </a:r>
            <a:endParaRPr sz="134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4" name="Google Shape;2044;p35"/>
          <p:cNvSpPr txBox="1"/>
          <p:nvPr/>
        </p:nvSpPr>
        <p:spPr>
          <a:xfrm>
            <a:off x="1751277" y="1320728"/>
            <a:ext cx="2048033" cy="50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9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3D</a:t>
            </a:r>
            <a:endParaRPr sz="128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513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VERTICAL E HORIZONTAL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5" name="Google Shape;2045;p35"/>
          <p:cNvSpPr txBox="1"/>
          <p:nvPr/>
        </p:nvSpPr>
        <p:spPr>
          <a:xfrm>
            <a:off x="1751277" y="2023050"/>
            <a:ext cx="1257571" cy="86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CORES CMYK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 (PHOTOSHOP)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PDF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6" name="Google Shape;2046;p35"/>
          <p:cNvSpPr txBox="1"/>
          <p:nvPr/>
        </p:nvSpPr>
        <p:spPr>
          <a:xfrm>
            <a:off x="1751277" y="3081887"/>
            <a:ext cx="915486" cy="86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CORES RGB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PNG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7" name="Google Shape;2047;p35"/>
          <p:cNvSpPr txBox="1"/>
          <p:nvPr/>
        </p:nvSpPr>
        <p:spPr>
          <a:xfrm>
            <a:off x="4972037" y="1320728"/>
            <a:ext cx="2048033" cy="50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9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2D</a:t>
            </a:r>
            <a:endParaRPr sz="128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513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VERTICAL E HORIZONTAL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8" name="Google Shape;2048;p35"/>
          <p:cNvSpPr txBox="1"/>
          <p:nvPr/>
        </p:nvSpPr>
        <p:spPr>
          <a:xfrm>
            <a:off x="4972036" y="2023050"/>
            <a:ext cx="1257571" cy="86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CORES CMYK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 (PHOTOSHOP)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PDF (VETOR)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9" name="Google Shape;2049;p35"/>
          <p:cNvSpPr txBox="1"/>
          <p:nvPr/>
        </p:nvSpPr>
        <p:spPr>
          <a:xfrm>
            <a:off x="4972036" y="3081887"/>
            <a:ext cx="915486" cy="86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CORES RGB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PNG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0" name="Google Shape;2050;p35"/>
          <p:cNvSpPr txBox="1"/>
          <p:nvPr/>
        </p:nvSpPr>
        <p:spPr>
          <a:xfrm>
            <a:off x="8186134" y="1320728"/>
            <a:ext cx="2253692" cy="50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9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3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 MONOCROMÁTICA</a:t>
            </a:r>
            <a:endParaRPr sz="128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145" marR="0" lvl="0" indent="0" algn="l" rtl="0">
              <a:spcBef>
                <a:spcPts val="513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MARCAS VERTICAL E HORIZONTAL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1" name="Google Shape;2051;p35"/>
          <p:cNvSpPr txBox="1"/>
          <p:nvPr/>
        </p:nvSpPr>
        <p:spPr>
          <a:xfrm>
            <a:off x="8186134" y="2023050"/>
            <a:ext cx="1257571" cy="86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PANTONE 3015C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 (PHOTOSHOP)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PDF (VETOR)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89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2" name="Google Shape;2052;p35"/>
          <p:cNvSpPr txBox="1"/>
          <p:nvPr/>
        </p:nvSpPr>
        <p:spPr>
          <a:xfrm>
            <a:off x="8186134" y="3081887"/>
            <a:ext cx="1335355" cy="86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075" rIns="0" bIns="0" anchor="t" anchorCtr="0">
            <a:spAutoFit/>
          </a:bodyPr>
          <a:lstStyle/>
          <a:p>
            <a:pPr marL="814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7">
                <a:solidFill>
                  <a:srgbClr val="005B93"/>
                </a:solidFill>
                <a:latin typeface="Tahoma"/>
                <a:ea typeface="Tahoma"/>
                <a:cs typeface="Tahoma"/>
                <a:sym typeface="Tahoma"/>
              </a:rPr>
              <a:t>EM PANTONE BLACK C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PSD (PHOTOSHOP)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PDF (VETOR)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110" marR="0" lvl="0" indent="-76965" algn="l" rtl="0">
              <a:spcBef>
                <a:spcPts val="590"/>
              </a:spcBef>
              <a:spcAft>
                <a:spcPts val="0"/>
              </a:spcAft>
              <a:buClr>
                <a:srgbClr val="231F20"/>
              </a:buClr>
              <a:buSzPts val="897"/>
              <a:buFont typeface="Tahoma"/>
              <a:buChar char="-"/>
            </a:pPr>
            <a:r>
              <a:rPr lang="en-US" sz="897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rPr>
              <a:t>JPG</a:t>
            </a:r>
            <a:endParaRPr sz="89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3" name="Google Shape;2053;p35"/>
          <p:cNvSpPr/>
          <p:nvPr/>
        </p:nvSpPr>
        <p:spPr>
          <a:xfrm>
            <a:off x="4498667" y="1292924"/>
            <a:ext cx="0" cy="3290130"/>
          </a:xfrm>
          <a:custGeom>
            <a:avLst/>
            <a:gdLst/>
            <a:ahLst/>
            <a:cxnLst/>
            <a:rect l="l" t="t" r="r" b="b"/>
            <a:pathLst>
              <a:path w="120000" h="5130165" extrusionOk="0">
                <a:moveTo>
                  <a:pt x="0" y="0"/>
                </a:moveTo>
                <a:lnTo>
                  <a:pt x="0" y="5129999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35"/>
          <p:cNvSpPr/>
          <p:nvPr/>
        </p:nvSpPr>
        <p:spPr>
          <a:xfrm>
            <a:off x="7712765" y="1292924"/>
            <a:ext cx="0" cy="3290130"/>
          </a:xfrm>
          <a:custGeom>
            <a:avLst/>
            <a:gdLst/>
            <a:ahLst/>
            <a:cxnLst/>
            <a:rect l="l" t="t" r="r" b="b"/>
            <a:pathLst>
              <a:path w="120000" h="5130165" extrusionOk="0">
                <a:moveTo>
                  <a:pt x="0" y="0"/>
                </a:moveTo>
                <a:lnTo>
                  <a:pt x="0" y="5129999"/>
                </a:lnTo>
              </a:path>
            </a:pathLst>
          </a:custGeom>
          <a:noFill/>
          <a:ln w="103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35"/>
          <p:cNvSpPr txBox="1"/>
          <p:nvPr/>
        </p:nvSpPr>
        <p:spPr>
          <a:xfrm>
            <a:off x="10416207" y="6562944"/>
            <a:ext cx="158825" cy="2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" rIns="0" bIns="0" anchor="t" anchorCtr="0">
            <a:spAutoFit/>
          </a:bodyPr>
          <a:lstStyle/>
          <a:p>
            <a:pPr marL="2443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4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35</a:t>
            </a:fld>
            <a:endParaRPr sz="64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ctrTitle"/>
          </p:nvPr>
        </p:nvSpPr>
        <p:spPr>
          <a:xfrm>
            <a:off x="1524000" y="-152400"/>
            <a:ext cx="91440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/>
              <a:t>Blusa de Moletom</a:t>
            </a:r>
            <a:endParaRPr sz="4400" b="1"/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999" y="586452"/>
            <a:ext cx="3712526" cy="3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73" y="661052"/>
            <a:ext cx="5020701" cy="29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-12" y="3740413"/>
            <a:ext cx="6292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/>
              <a:t>Camisa de Moletom: Parte Frontal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Bordado da logomarca do serviço de Agentes Ambientais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Bordado da logomarca do Estado do Rio de Janeiro na manga direita</a:t>
            </a:r>
            <a:endParaRPr sz="2000"/>
          </a:p>
        </p:txBody>
      </p:sp>
      <p:sp>
        <p:nvSpPr>
          <p:cNvPr id="107" name="Google Shape;107;p5"/>
          <p:cNvSpPr txBox="1"/>
          <p:nvPr/>
        </p:nvSpPr>
        <p:spPr>
          <a:xfrm>
            <a:off x="7089200" y="4217725"/>
            <a:ext cx="42810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Camisa de Moletom: Parte traseira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com “ Guarda Parques a Serviço do INEA”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5">
            <a:alphaModFix/>
          </a:blip>
          <a:srcRect l="62279" t="3445" b="80530"/>
          <a:stretch/>
        </p:blipFill>
        <p:spPr>
          <a:xfrm>
            <a:off x="6005975" y="5436424"/>
            <a:ext cx="6103925" cy="1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9835775" y="154925"/>
            <a:ext cx="2170800" cy="1248600"/>
          </a:xfrm>
          <a:prstGeom prst="wedgeRoundRectCallout">
            <a:avLst>
              <a:gd name="adj1" fmla="val -49387"/>
              <a:gd name="adj2" fmla="val 6377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Incluir o texto “A serviço do” conforme página 9.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0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Calça Cargo</a:t>
            </a:r>
            <a:endParaRPr b="1"/>
          </a:p>
        </p:txBody>
      </p:sp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4727"/>
            <a:ext cx="5842191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454727"/>
            <a:ext cx="6078613" cy="380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ctrTitle"/>
          </p:nvPr>
        </p:nvSpPr>
        <p:spPr>
          <a:xfrm>
            <a:off x="1326312" y="-139725"/>
            <a:ext cx="91440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/>
              <a:t>Camisa Polo</a:t>
            </a:r>
            <a:endParaRPr sz="4400" b="1"/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>
            <a:off x="98676" y="4436125"/>
            <a:ext cx="54441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dirty="0"/>
              <a:t>Camisa polo: </a:t>
            </a:r>
            <a:r>
              <a:rPr lang="en-US" sz="2600" b="1" dirty="0" err="1"/>
              <a:t>Parte</a:t>
            </a:r>
            <a:r>
              <a:rPr lang="en-US" sz="2600" b="1" dirty="0"/>
              <a:t> Frontal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 err="1"/>
              <a:t>Bordado</a:t>
            </a:r>
            <a:r>
              <a:rPr lang="en-US" sz="2200" dirty="0"/>
              <a:t> da </a:t>
            </a:r>
            <a:r>
              <a:rPr lang="en-US" sz="2200" dirty="0" err="1"/>
              <a:t>logomarca</a:t>
            </a:r>
            <a:r>
              <a:rPr lang="en-US" sz="2200" dirty="0"/>
              <a:t> do </a:t>
            </a:r>
            <a:r>
              <a:rPr lang="en-US" sz="2200" dirty="0" err="1"/>
              <a:t>serviço</a:t>
            </a:r>
            <a:r>
              <a:rPr lang="en-US" sz="2200" dirty="0"/>
              <a:t> de </a:t>
            </a:r>
            <a:r>
              <a:rPr lang="en-US" sz="2200" dirty="0" err="1"/>
              <a:t>Agentes</a:t>
            </a:r>
            <a:r>
              <a:rPr lang="en-US" sz="2200" dirty="0"/>
              <a:t> </a:t>
            </a:r>
            <a:r>
              <a:rPr lang="en-US" sz="2200" dirty="0" err="1"/>
              <a:t>Ambientais</a:t>
            </a:r>
            <a:r>
              <a:rPr lang="en-US" sz="2200" dirty="0"/>
              <a:t> no </a:t>
            </a:r>
            <a:r>
              <a:rPr lang="en-US" sz="2200" dirty="0" err="1"/>
              <a:t>bolso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 err="1"/>
              <a:t>Bordado</a:t>
            </a:r>
            <a:r>
              <a:rPr lang="en-US" sz="2200" dirty="0"/>
              <a:t> da </a:t>
            </a:r>
            <a:r>
              <a:rPr lang="en-US" sz="2200" dirty="0" err="1"/>
              <a:t>logomarca</a:t>
            </a:r>
            <a:r>
              <a:rPr lang="en-US" sz="2200" dirty="0"/>
              <a:t> do Estado do Rio de Janeiro </a:t>
            </a:r>
            <a:r>
              <a:rPr lang="en-US" sz="2200" dirty="0" err="1"/>
              <a:t>na</a:t>
            </a:r>
            <a:r>
              <a:rPr lang="en-US" sz="2200" dirty="0"/>
              <a:t> manga </a:t>
            </a:r>
            <a:r>
              <a:rPr lang="en-US" sz="2200" dirty="0" err="1"/>
              <a:t>direita</a:t>
            </a:r>
            <a:endParaRPr sz="2200" dirty="0"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l="21987" r="7187"/>
          <a:stretch/>
        </p:blipFill>
        <p:spPr>
          <a:xfrm>
            <a:off x="6670975" y="606050"/>
            <a:ext cx="4660000" cy="37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l="7007" r="14986"/>
          <a:stretch/>
        </p:blipFill>
        <p:spPr>
          <a:xfrm>
            <a:off x="209101" y="606051"/>
            <a:ext cx="5145450" cy="37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6128399" y="4307101"/>
            <a:ext cx="5854499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Camisa polo: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traseira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“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Parques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INEA”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6624" y="5077326"/>
            <a:ext cx="5444100" cy="14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9835775" y="154925"/>
            <a:ext cx="2170800" cy="1248600"/>
          </a:xfrm>
          <a:prstGeom prst="wedgeRoundRectCallout">
            <a:avLst>
              <a:gd name="adj1" fmla="val -49387"/>
              <a:gd name="adj2" fmla="val 9332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Incluir o texto “A serviço do” conforme página 9.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81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/>
              <a:t>Cinto</a:t>
            </a:r>
            <a:endParaRPr sz="4400" b="1"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l="8264" t="14509" r="19214" b="10008"/>
          <a:stretch/>
        </p:blipFill>
        <p:spPr>
          <a:xfrm>
            <a:off x="2448791" y="1143001"/>
            <a:ext cx="7294418" cy="427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3102799" y="5492893"/>
            <a:ext cx="5986402" cy="147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Cinto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fivela de aço. Verde militar ou verde oliva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f38d30d75_0_1"/>
          <p:cNvSpPr txBox="1">
            <a:spLocks noGrp="1"/>
          </p:cNvSpPr>
          <p:nvPr>
            <p:ph type="title"/>
          </p:nvPr>
        </p:nvSpPr>
        <p:spPr>
          <a:xfrm>
            <a:off x="838200" y="219653"/>
            <a:ext cx="10515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b="1"/>
              <a:t>Camisa (tipo Gandola)</a:t>
            </a:r>
            <a:endParaRPr b="1"/>
          </a:p>
        </p:txBody>
      </p:sp>
      <p:pic>
        <p:nvPicPr>
          <p:cNvPr id="140" name="Google Shape;140;g12f38d30d75_0_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766" r="16104"/>
          <a:stretch/>
        </p:blipFill>
        <p:spPr>
          <a:xfrm>
            <a:off x="174419" y="1037779"/>
            <a:ext cx="5468400" cy="37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2f38d30d7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3654" y="1037779"/>
            <a:ext cx="5986403" cy="379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2f38d30d75_0_1"/>
          <p:cNvSpPr txBox="1"/>
          <p:nvPr/>
        </p:nvSpPr>
        <p:spPr>
          <a:xfrm>
            <a:off x="247156" y="5014913"/>
            <a:ext cx="54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Gandola: Parte Frontal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da logomarca do serviço de Agentes Ambientais no bolso</a:t>
            </a:r>
            <a:endParaRPr/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da logomarca do Estado do Rio de Janeiro na manga direita</a:t>
            </a:r>
            <a:endParaRPr/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“a serviço do INEA” na manga esquerda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2f38d30d75_0_1"/>
          <p:cNvSpPr txBox="1"/>
          <p:nvPr/>
        </p:nvSpPr>
        <p:spPr>
          <a:xfrm>
            <a:off x="6096000" y="5014911"/>
            <a:ext cx="59865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Gandola: Parte traseira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Bordado com “ Guarda Parques a Serviço do INEA”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2f38d30d75_0_1"/>
          <p:cNvSpPr/>
          <p:nvPr/>
        </p:nvSpPr>
        <p:spPr>
          <a:xfrm>
            <a:off x="9797350" y="219650"/>
            <a:ext cx="2222700" cy="1073100"/>
          </a:xfrm>
          <a:prstGeom prst="wedgeRoundRectCallout">
            <a:avLst>
              <a:gd name="adj1" fmla="val -62099"/>
              <a:gd name="adj2" fmla="val 14088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Incluir o texto “A serviço do” conforme imagem da página 9.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661" y="5338"/>
            <a:ext cx="6896665" cy="68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1888961" y="76850"/>
            <a:ext cx="57123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Camisa ( tipo Gandola)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430350" y="4220150"/>
            <a:ext cx="2222700" cy="1073100"/>
          </a:xfrm>
          <a:prstGeom prst="wedgeRoundRectCallout">
            <a:avLst>
              <a:gd name="adj1" fmla="val 66922"/>
              <a:gd name="adj2" fmla="val 6455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Incluir o texto “A serviço do”.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1717</Words>
  <Application>Microsoft Office PowerPoint</Application>
  <PresentationFormat>Widescreen</PresentationFormat>
  <Paragraphs>472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Tahoma</vt:lpstr>
      <vt:lpstr>Calibri</vt:lpstr>
      <vt:lpstr>Arial Black</vt:lpstr>
      <vt:lpstr>Times New Roman</vt:lpstr>
      <vt:lpstr>Montserrat</vt:lpstr>
      <vt:lpstr>Trebuchet MS</vt:lpstr>
      <vt:lpstr>Arial</vt:lpstr>
      <vt:lpstr>Tema do Office</vt:lpstr>
      <vt:lpstr>Apresentação do PowerPoint</vt:lpstr>
      <vt:lpstr>Manual de uniformes   Guarda Parques - INEA</vt:lpstr>
      <vt:lpstr>Casaco Anorak</vt:lpstr>
      <vt:lpstr>Blusa de Moletom</vt:lpstr>
      <vt:lpstr>Calça Cargo</vt:lpstr>
      <vt:lpstr>Camisa Polo</vt:lpstr>
      <vt:lpstr>Cinto</vt:lpstr>
      <vt:lpstr>Camisa (tipo Gandola)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uniformes   Guarda Parques - INEA</dc:title>
  <dc:creator>Bernardo Rodrigues</dc:creator>
  <cp:lastModifiedBy>Natasha Lins Vieira</cp:lastModifiedBy>
  <cp:revision>2</cp:revision>
  <dcterms:created xsi:type="dcterms:W3CDTF">2022-05-26T18:57:11Z</dcterms:created>
  <dcterms:modified xsi:type="dcterms:W3CDTF">2022-06-15T20:15:46Z</dcterms:modified>
</cp:coreProperties>
</file>